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63" r:id="rId6"/>
    <p:sldId id="257" r:id="rId7"/>
    <p:sldId id="258" r:id="rId8"/>
    <p:sldId id="259" r:id="rId9"/>
    <p:sldId id="260" r:id="rId10"/>
    <p:sldId id="261" r:id="rId11"/>
    <p:sldId id="265" r:id="rId12"/>
    <p:sldId id="266" r:id="rId13"/>
    <p:sldId id="262" r:id="rId14"/>
    <p:sldId id="264" r:id="rId15"/>
  </p:sldIdLst>
  <p:sldSz cx="18288000" cy="10287000"/>
  <p:notesSz cx="6858000" cy="9144000"/>
  <p:embeddedFontLst>
    <p:embeddedFont>
      <p:font typeface="Gaegu Bold" charset="0"/>
      <p:regular r:id="rId17"/>
      <p:bold r:id="rId18"/>
    </p:embeddedFont>
    <p:embeddedFont>
      <p:font typeface="Arial Unicode MS" panose="020B0604020202020204" pitchFamily="34" charset="-128"/>
      <p:regular r:id="rId19"/>
    </p:embeddedFont>
    <p:embeddedFont>
      <p:font typeface="Gaegu Light Bold" panose="020B0604020202020204" charset="0"/>
      <p:regular r:id="rId20"/>
    </p:embeddedFont>
    <p:embeddedFont>
      <p:font typeface="Latha" panose="020B0604020202020204" pitchFamily="34" charset="0"/>
      <p:regular r:id="rId21"/>
      <p:bold r:id="rId22"/>
    </p:embeddedFont>
    <p:embeddedFont>
      <p:font typeface="Iskoola Pota" panose="020B0502040204020203" pitchFamily="34" charset="0"/>
      <p:regular r:id="rId23"/>
      <p:bold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34D45-B5F2-F864-6D50-9814973FE574}" name="Maljini Ranaraja" initials="MR" userId="S::maljini.ranaraja@asiafoundation.org::c9f0fa4d-20a9-4570-83e8-c9ee78f596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73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F6FF9-91F8-429F-8BAA-133A6961188A}"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F5D9B-6EA8-414F-9890-394D5F4174A7}" type="slidenum">
              <a:rPr lang="en-US" smtClean="0"/>
              <a:t>‹#›</a:t>
            </a:fld>
            <a:endParaRPr lang="en-US"/>
          </a:p>
        </p:txBody>
      </p:sp>
    </p:spTree>
    <p:extLst>
      <p:ext uri="{BB962C8B-B14F-4D97-AF65-F5344CB8AC3E}">
        <p14:creationId xmlns:p14="http://schemas.microsoft.com/office/powerpoint/2010/main" val="3615001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F5D9B-6EA8-414F-9890-394D5F4174A7}" type="slidenum">
              <a:rPr lang="en-US" smtClean="0"/>
              <a:t>4</a:t>
            </a:fld>
            <a:endParaRPr lang="en-US"/>
          </a:p>
        </p:txBody>
      </p:sp>
    </p:spTree>
    <p:extLst>
      <p:ext uri="{BB962C8B-B14F-4D97-AF65-F5344CB8AC3E}">
        <p14:creationId xmlns:p14="http://schemas.microsoft.com/office/powerpoint/2010/main" val="291692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F5D9B-6EA8-414F-9890-394D5F4174A7}" type="slidenum">
              <a:rPr lang="en-US" smtClean="0"/>
              <a:t>7</a:t>
            </a:fld>
            <a:endParaRPr lang="en-US"/>
          </a:p>
        </p:txBody>
      </p:sp>
    </p:spTree>
    <p:extLst>
      <p:ext uri="{BB962C8B-B14F-4D97-AF65-F5344CB8AC3E}">
        <p14:creationId xmlns:p14="http://schemas.microsoft.com/office/powerpoint/2010/main" val="229754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6.svg"/><Relationship Id="rId18" Type="http://schemas.openxmlformats.org/officeDocument/2006/relationships/image" Target="../media/image16.png"/><Relationship Id="rId26" Type="http://schemas.openxmlformats.org/officeDocument/2006/relationships/image" Target="../media/image20.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13.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8.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4.svg"/><Relationship Id="rId24" Type="http://schemas.openxmlformats.org/officeDocument/2006/relationships/image" Target="../media/image19.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12.png"/><Relationship Id="rId19" Type="http://schemas.openxmlformats.org/officeDocument/2006/relationships/image" Target="../media/image32.svg"/><Relationship Id="rId4" Type="http://schemas.openxmlformats.org/officeDocument/2006/relationships/image" Target="../media/image9.png"/><Relationship Id="rId9" Type="http://schemas.openxmlformats.org/officeDocument/2006/relationships/image" Target="../media/image22.svg"/><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image" Target="../media/image4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6444" y="1894483"/>
            <a:ext cx="12835113" cy="6786678"/>
            <a:chOff x="0" y="0"/>
            <a:chExt cx="6358953" cy="3362352"/>
          </a:xfrm>
        </p:grpSpPr>
        <p:sp>
          <p:nvSpPr>
            <p:cNvPr id="3" name="Freeform 3"/>
            <p:cNvSpPr/>
            <p:nvPr/>
          </p:nvSpPr>
          <p:spPr>
            <a:xfrm>
              <a:off x="10160" y="16510"/>
              <a:ext cx="6336093" cy="3334412"/>
            </a:xfrm>
            <a:custGeom>
              <a:avLst/>
              <a:gdLst/>
              <a:ahLst/>
              <a:cxnLst/>
              <a:rect l="l" t="t" r="r" b="b"/>
              <a:pathLst>
                <a:path w="6336093" h="3334412">
                  <a:moveTo>
                    <a:pt x="6336093" y="3334412"/>
                  </a:moveTo>
                  <a:lnTo>
                    <a:pt x="0" y="3326792"/>
                  </a:lnTo>
                  <a:lnTo>
                    <a:pt x="0" y="1169688"/>
                  </a:lnTo>
                  <a:lnTo>
                    <a:pt x="17780" y="19050"/>
                  </a:lnTo>
                  <a:lnTo>
                    <a:pt x="3157622" y="0"/>
                  </a:lnTo>
                  <a:lnTo>
                    <a:pt x="6317043" y="5080"/>
                  </a:lnTo>
                  <a:close/>
                </a:path>
              </a:pathLst>
            </a:custGeom>
            <a:solidFill>
              <a:srgbClr val="FFFFFF"/>
            </a:solidFill>
          </p:spPr>
        </p:sp>
        <p:sp>
          <p:nvSpPr>
            <p:cNvPr id="4" name="Freeform 4"/>
            <p:cNvSpPr/>
            <p:nvPr/>
          </p:nvSpPr>
          <p:spPr>
            <a:xfrm>
              <a:off x="-3810" y="0"/>
              <a:ext cx="6365303" cy="3361082"/>
            </a:xfrm>
            <a:custGeom>
              <a:avLst/>
              <a:gdLst/>
              <a:ahLst/>
              <a:cxnLst/>
              <a:rect l="l" t="t" r="r" b="b"/>
              <a:pathLst>
                <a:path w="6365303" h="3361082">
                  <a:moveTo>
                    <a:pt x="6331013" y="21590"/>
                  </a:moveTo>
                  <a:cubicBezTo>
                    <a:pt x="6332283" y="34290"/>
                    <a:pt x="6332283" y="44450"/>
                    <a:pt x="6333553" y="54610"/>
                  </a:cubicBezTo>
                  <a:cubicBezTo>
                    <a:pt x="6336093" y="114397"/>
                    <a:pt x="6337363" y="186886"/>
                    <a:pt x="6339903" y="256786"/>
                  </a:cubicBezTo>
                  <a:cubicBezTo>
                    <a:pt x="6339903" y="357753"/>
                    <a:pt x="6352603" y="2348610"/>
                    <a:pt x="6358953" y="2449577"/>
                  </a:cubicBezTo>
                  <a:cubicBezTo>
                    <a:pt x="6365303" y="2602321"/>
                    <a:pt x="6361493" y="2757655"/>
                    <a:pt x="6361493" y="2910399"/>
                  </a:cubicBezTo>
                  <a:cubicBezTo>
                    <a:pt x="6361493" y="3045022"/>
                    <a:pt x="6362763" y="3169289"/>
                    <a:pt x="6364033" y="3300122"/>
                  </a:cubicBezTo>
                  <a:cubicBezTo>
                    <a:pt x="6364033" y="3321712"/>
                    <a:pt x="6364033" y="3335682"/>
                    <a:pt x="6364033" y="3359812"/>
                  </a:cubicBezTo>
                  <a:cubicBezTo>
                    <a:pt x="6341173" y="3359812"/>
                    <a:pt x="6320853" y="3361082"/>
                    <a:pt x="6285448" y="3359812"/>
                  </a:cubicBezTo>
                  <a:cubicBezTo>
                    <a:pt x="5963154" y="3354732"/>
                    <a:pt x="5635902" y="3361082"/>
                    <a:pt x="5313608" y="3356002"/>
                  </a:cubicBezTo>
                  <a:cubicBezTo>
                    <a:pt x="5120231" y="3352192"/>
                    <a:pt x="4931813" y="3354732"/>
                    <a:pt x="4738437" y="3352192"/>
                  </a:cubicBezTo>
                  <a:cubicBezTo>
                    <a:pt x="4649186" y="3350922"/>
                    <a:pt x="4559935" y="3349652"/>
                    <a:pt x="4470685" y="3348382"/>
                  </a:cubicBezTo>
                  <a:cubicBezTo>
                    <a:pt x="4416143" y="3348382"/>
                    <a:pt x="4366559" y="3349652"/>
                    <a:pt x="4312017" y="3349652"/>
                  </a:cubicBezTo>
                  <a:cubicBezTo>
                    <a:pt x="4173183" y="3348382"/>
                    <a:pt x="3791388" y="3349652"/>
                    <a:pt x="3652554" y="3348382"/>
                  </a:cubicBezTo>
                  <a:cubicBezTo>
                    <a:pt x="3553387" y="3347112"/>
                    <a:pt x="1570039" y="3356002"/>
                    <a:pt x="1470871" y="3354732"/>
                  </a:cubicBezTo>
                  <a:cubicBezTo>
                    <a:pt x="1446080" y="3354732"/>
                    <a:pt x="1416329" y="3356002"/>
                    <a:pt x="1391538" y="3356002"/>
                  </a:cubicBezTo>
                  <a:cubicBezTo>
                    <a:pt x="1332037" y="3356002"/>
                    <a:pt x="1277495" y="3357272"/>
                    <a:pt x="1217995" y="3357272"/>
                  </a:cubicBezTo>
                  <a:cubicBezTo>
                    <a:pt x="1069244" y="3357272"/>
                    <a:pt x="925451" y="3356002"/>
                    <a:pt x="776700" y="3354732"/>
                  </a:cubicBezTo>
                  <a:cubicBezTo>
                    <a:pt x="687449" y="3353462"/>
                    <a:pt x="598198" y="3352192"/>
                    <a:pt x="513906" y="3350922"/>
                  </a:cubicBezTo>
                  <a:cubicBezTo>
                    <a:pt x="355238" y="3349652"/>
                    <a:pt x="196571" y="3348382"/>
                    <a:pt x="48260" y="3348382"/>
                  </a:cubicBezTo>
                  <a:cubicBezTo>
                    <a:pt x="38100" y="3348382"/>
                    <a:pt x="29210" y="3348382"/>
                    <a:pt x="19050" y="3347112"/>
                  </a:cubicBezTo>
                  <a:cubicBezTo>
                    <a:pt x="10160" y="3345842"/>
                    <a:pt x="5080" y="3339492"/>
                    <a:pt x="7620" y="3330602"/>
                  </a:cubicBezTo>
                  <a:cubicBezTo>
                    <a:pt x="16510" y="3298733"/>
                    <a:pt x="12700" y="3234011"/>
                    <a:pt x="11430" y="3166700"/>
                  </a:cubicBezTo>
                  <a:cubicBezTo>
                    <a:pt x="10160" y="3029489"/>
                    <a:pt x="6350" y="2894866"/>
                    <a:pt x="7620" y="2757655"/>
                  </a:cubicBezTo>
                  <a:cubicBezTo>
                    <a:pt x="5080" y="2586788"/>
                    <a:pt x="0" y="471664"/>
                    <a:pt x="7620" y="298208"/>
                  </a:cubicBezTo>
                  <a:cubicBezTo>
                    <a:pt x="8890" y="264553"/>
                    <a:pt x="7620" y="228308"/>
                    <a:pt x="8890" y="194653"/>
                  </a:cubicBezTo>
                  <a:cubicBezTo>
                    <a:pt x="10160" y="140286"/>
                    <a:pt x="12700" y="80741"/>
                    <a:pt x="13970" y="44450"/>
                  </a:cubicBezTo>
                  <a:cubicBezTo>
                    <a:pt x="13970" y="41910"/>
                    <a:pt x="15240" y="39370"/>
                    <a:pt x="16510" y="38100"/>
                  </a:cubicBezTo>
                  <a:cubicBezTo>
                    <a:pt x="38100" y="35560"/>
                    <a:pt x="72611" y="30480"/>
                    <a:pt x="151945" y="29210"/>
                  </a:cubicBezTo>
                  <a:cubicBezTo>
                    <a:pt x="285821" y="25400"/>
                    <a:pt x="419697" y="22860"/>
                    <a:pt x="558532" y="20320"/>
                  </a:cubicBezTo>
                  <a:cubicBezTo>
                    <a:pt x="652741" y="17780"/>
                    <a:pt x="746950" y="16510"/>
                    <a:pt x="836200" y="13970"/>
                  </a:cubicBezTo>
                  <a:cubicBezTo>
                    <a:pt x="925451" y="11430"/>
                    <a:pt x="1019660" y="8890"/>
                    <a:pt x="1108911" y="8890"/>
                  </a:cubicBezTo>
                  <a:cubicBezTo>
                    <a:pt x="1208078" y="7620"/>
                    <a:pt x="1307245" y="10160"/>
                    <a:pt x="1406413" y="8890"/>
                  </a:cubicBezTo>
                  <a:cubicBezTo>
                    <a:pt x="1530372" y="8890"/>
                    <a:pt x="3776513" y="6350"/>
                    <a:pt x="3900473" y="5080"/>
                  </a:cubicBezTo>
                  <a:cubicBezTo>
                    <a:pt x="4019473" y="3810"/>
                    <a:pt x="4138474" y="2540"/>
                    <a:pt x="4262433" y="2540"/>
                  </a:cubicBezTo>
                  <a:cubicBezTo>
                    <a:pt x="4465727" y="1270"/>
                    <a:pt x="4664062" y="0"/>
                    <a:pt x="4867355" y="0"/>
                  </a:cubicBezTo>
                  <a:cubicBezTo>
                    <a:pt x="4951647" y="0"/>
                    <a:pt x="5040898" y="2540"/>
                    <a:pt x="5125190" y="2540"/>
                  </a:cubicBezTo>
                  <a:cubicBezTo>
                    <a:pt x="5358233" y="3810"/>
                    <a:pt x="5596235" y="5080"/>
                    <a:pt x="5829278" y="7620"/>
                  </a:cubicBezTo>
                  <a:cubicBezTo>
                    <a:pt x="5953237" y="8890"/>
                    <a:pt x="6077197" y="12700"/>
                    <a:pt x="6201156" y="16510"/>
                  </a:cubicBezTo>
                  <a:cubicBezTo>
                    <a:pt x="6230906" y="16510"/>
                    <a:pt x="6260656" y="16510"/>
                    <a:pt x="6285448" y="16510"/>
                  </a:cubicBezTo>
                  <a:cubicBezTo>
                    <a:pt x="6311963" y="17780"/>
                    <a:pt x="6320853" y="20320"/>
                    <a:pt x="6331013" y="21590"/>
                  </a:cubicBezTo>
                  <a:close/>
                  <a:moveTo>
                    <a:pt x="6341173" y="3343302"/>
                  </a:moveTo>
                  <a:cubicBezTo>
                    <a:pt x="6342443" y="3326792"/>
                    <a:pt x="6343713" y="3314092"/>
                    <a:pt x="6343713" y="3301392"/>
                  </a:cubicBezTo>
                  <a:cubicBezTo>
                    <a:pt x="6342443" y="3156344"/>
                    <a:pt x="6341173" y="3019133"/>
                    <a:pt x="6341173" y="2871566"/>
                  </a:cubicBezTo>
                  <a:cubicBezTo>
                    <a:pt x="6341173" y="2804255"/>
                    <a:pt x="6343713" y="2736944"/>
                    <a:pt x="6342443" y="2669633"/>
                  </a:cubicBezTo>
                  <a:cubicBezTo>
                    <a:pt x="6342443" y="2607499"/>
                    <a:pt x="6341173" y="2542777"/>
                    <a:pt x="6339903" y="2480644"/>
                  </a:cubicBezTo>
                  <a:cubicBezTo>
                    <a:pt x="6334823" y="2384855"/>
                    <a:pt x="6323393" y="401764"/>
                    <a:pt x="6323393" y="305975"/>
                  </a:cubicBezTo>
                  <a:cubicBezTo>
                    <a:pt x="6320853" y="225719"/>
                    <a:pt x="6318313" y="142875"/>
                    <a:pt x="6315773" y="63500"/>
                  </a:cubicBezTo>
                  <a:cubicBezTo>
                    <a:pt x="6314503" y="44450"/>
                    <a:pt x="6313233" y="43180"/>
                    <a:pt x="6270573" y="41910"/>
                  </a:cubicBezTo>
                  <a:cubicBezTo>
                    <a:pt x="6255698" y="41910"/>
                    <a:pt x="6245781" y="41910"/>
                    <a:pt x="6230906" y="40640"/>
                  </a:cubicBezTo>
                  <a:cubicBezTo>
                    <a:pt x="6106947" y="36830"/>
                    <a:pt x="5978029" y="31750"/>
                    <a:pt x="5854070" y="30480"/>
                  </a:cubicBezTo>
                  <a:cubicBezTo>
                    <a:pt x="5551610" y="26670"/>
                    <a:pt x="5244191" y="25400"/>
                    <a:pt x="4941730" y="22860"/>
                  </a:cubicBezTo>
                  <a:cubicBezTo>
                    <a:pt x="4897105" y="22860"/>
                    <a:pt x="4847521" y="22860"/>
                    <a:pt x="4802896" y="22860"/>
                  </a:cubicBezTo>
                  <a:cubicBezTo>
                    <a:pt x="4728520" y="22860"/>
                    <a:pt x="4654145" y="22860"/>
                    <a:pt x="4584728" y="22860"/>
                  </a:cubicBezTo>
                  <a:cubicBezTo>
                    <a:pt x="4426060" y="22860"/>
                    <a:pt x="4267392" y="22860"/>
                    <a:pt x="4113682" y="24130"/>
                  </a:cubicBezTo>
                  <a:cubicBezTo>
                    <a:pt x="3979806" y="25400"/>
                    <a:pt x="1723748" y="29210"/>
                    <a:pt x="1589872" y="29210"/>
                  </a:cubicBezTo>
                  <a:cubicBezTo>
                    <a:pt x="1371704" y="29210"/>
                    <a:pt x="1153536" y="26670"/>
                    <a:pt x="935368" y="33020"/>
                  </a:cubicBezTo>
                  <a:cubicBezTo>
                    <a:pt x="821325" y="36830"/>
                    <a:pt x="712241" y="36830"/>
                    <a:pt x="603157" y="38100"/>
                  </a:cubicBezTo>
                  <a:cubicBezTo>
                    <a:pt x="414739" y="41910"/>
                    <a:pt x="226321" y="45720"/>
                    <a:pt x="49530" y="50800"/>
                  </a:cubicBezTo>
                  <a:cubicBezTo>
                    <a:pt x="36830" y="50800"/>
                    <a:pt x="34290" y="53340"/>
                    <a:pt x="33020" y="72975"/>
                  </a:cubicBezTo>
                  <a:cubicBezTo>
                    <a:pt x="31750" y="119575"/>
                    <a:pt x="31750" y="166175"/>
                    <a:pt x="30480" y="212775"/>
                  </a:cubicBezTo>
                  <a:cubicBezTo>
                    <a:pt x="29210" y="290442"/>
                    <a:pt x="26670" y="365520"/>
                    <a:pt x="25400" y="443186"/>
                  </a:cubicBezTo>
                  <a:cubicBezTo>
                    <a:pt x="20320" y="526031"/>
                    <a:pt x="26670" y="2550544"/>
                    <a:pt x="29210" y="2633388"/>
                  </a:cubicBezTo>
                  <a:cubicBezTo>
                    <a:pt x="29210" y="2721410"/>
                    <a:pt x="29210" y="2812022"/>
                    <a:pt x="30480" y="2900044"/>
                  </a:cubicBezTo>
                  <a:cubicBezTo>
                    <a:pt x="30480" y="2964766"/>
                    <a:pt x="33020" y="3029489"/>
                    <a:pt x="33020" y="3094211"/>
                  </a:cubicBezTo>
                  <a:cubicBezTo>
                    <a:pt x="33020" y="3164111"/>
                    <a:pt x="33020" y="3234011"/>
                    <a:pt x="31750" y="3301392"/>
                  </a:cubicBezTo>
                  <a:cubicBezTo>
                    <a:pt x="31750" y="3305202"/>
                    <a:pt x="31750" y="3307742"/>
                    <a:pt x="31750" y="3311552"/>
                  </a:cubicBezTo>
                  <a:cubicBezTo>
                    <a:pt x="31750" y="3321712"/>
                    <a:pt x="35560" y="3325522"/>
                    <a:pt x="44450" y="3325522"/>
                  </a:cubicBezTo>
                  <a:cubicBezTo>
                    <a:pt x="82528" y="3325522"/>
                    <a:pt x="151945" y="3326792"/>
                    <a:pt x="216404" y="3326792"/>
                  </a:cubicBezTo>
                  <a:cubicBezTo>
                    <a:pt x="310613" y="3326792"/>
                    <a:pt x="409780" y="3324252"/>
                    <a:pt x="503989" y="3326792"/>
                  </a:cubicBezTo>
                  <a:cubicBezTo>
                    <a:pt x="657699" y="3330602"/>
                    <a:pt x="811408" y="3333142"/>
                    <a:pt x="965118" y="3331872"/>
                  </a:cubicBezTo>
                  <a:cubicBezTo>
                    <a:pt x="1064285" y="3330602"/>
                    <a:pt x="1158494" y="3333142"/>
                    <a:pt x="1257662" y="3333142"/>
                  </a:cubicBezTo>
                  <a:cubicBezTo>
                    <a:pt x="1401454" y="3333142"/>
                    <a:pt x="1545247" y="3331872"/>
                    <a:pt x="1689040" y="3333142"/>
                  </a:cubicBezTo>
                  <a:cubicBezTo>
                    <a:pt x="1902250" y="3334412"/>
                    <a:pt x="4242600" y="3324252"/>
                    <a:pt x="4460768" y="3326792"/>
                  </a:cubicBezTo>
                  <a:cubicBezTo>
                    <a:pt x="4554977" y="3328062"/>
                    <a:pt x="4649186" y="3329332"/>
                    <a:pt x="4738437" y="3329332"/>
                  </a:cubicBezTo>
                  <a:cubicBezTo>
                    <a:pt x="4902063" y="3331872"/>
                    <a:pt x="5060731" y="3328062"/>
                    <a:pt x="5224357" y="3331872"/>
                  </a:cubicBezTo>
                  <a:cubicBezTo>
                    <a:pt x="5358233" y="3334412"/>
                    <a:pt x="5492109" y="3334412"/>
                    <a:pt x="5625985" y="3336952"/>
                  </a:cubicBezTo>
                  <a:cubicBezTo>
                    <a:pt x="5824320" y="3340762"/>
                    <a:pt x="6022655" y="3343302"/>
                    <a:pt x="6220989" y="3344572"/>
                  </a:cubicBezTo>
                  <a:cubicBezTo>
                    <a:pt x="6295365" y="3344572"/>
                    <a:pt x="6320853" y="3343302"/>
                    <a:pt x="6341173" y="3343302"/>
                  </a:cubicBezTo>
                  <a:close/>
                </a:path>
              </a:pathLst>
            </a:custGeom>
            <a:solidFill>
              <a:srgbClr val="000000"/>
            </a:solidFill>
          </p:spPr>
        </p:sp>
      </p:grpSp>
      <p:sp>
        <p:nvSpPr>
          <p:cNvPr id="5" name="Freeform 5"/>
          <p:cNvSpPr/>
          <p:nvPr/>
        </p:nvSpPr>
        <p:spPr>
          <a:xfrm>
            <a:off x="1928533" y="1425541"/>
            <a:ext cx="1468112" cy="1621409"/>
          </a:xfrm>
          <a:custGeom>
            <a:avLst/>
            <a:gdLst/>
            <a:ahLst/>
            <a:cxnLst/>
            <a:rect l="l" t="t" r="r" b="b"/>
            <a:pathLst>
              <a:path w="1468112" h="1621409">
                <a:moveTo>
                  <a:pt x="0" y="0"/>
                </a:moveTo>
                <a:lnTo>
                  <a:pt x="1468112" y="0"/>
                </a:lnTo>
                <a:lnTo>
                  <a:pt x="1468112" y="1621409"/>
                </a:lnTo>
                <a:lnTo>
                  <a:pt x="0" y="16214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2502365">
            <a:off x="14622581" y="7142495"/>
            <a:ext cx="1337904" cy="992481"/>
          </a:xfrm>
          <a:custGeom>
            <a:avLst/>
            <a:gdLst/>
            <a:ahLst/>
            <a:cxnLst/>
            <a:rect l="l" t="t" r="r" b="b"/>
            <a:pathLst>
              <a:path w="1337904" h="992481">
                <a:moveTo>
                  <a:pt x="0" y="0"/>
                </a:moveTo>
                <a:lnTo>
                  <a:pt x="1337904" y="0"/>
                </a:lnTo>
                <a:lnTo>
                  <a:pt x="1337904" y="992481"/>
                </a:lnTo>
                <a:lnTo>
                  <a:pt x="0" y="9924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3137094" y="3040963"/>
            <a:ext cx="12013813" cy="1687770"/>
          </a:xfrm>
          <a:prstGeom prst="rect">
            <a:avLst/>
          </a:prstGeom>
        </p:spPr>
        <p:txBody>
          <a:bodyPr lIns="0" tIns="0" rIns="0" bIns="0" rtlCol="0" anchor="t">
            <a:spAutoFit/>
          </a:bodyPr>
          <a:lstStyle/>
          <a:p>
            <a:pPr algn="ctr">
              <a:lnSpc>
                <a:spcPts val="14725"/>
              </a:lnSpc>
            </a:pPr>
            <a:r>
              <a:rPr lang="ta-IN" sz="88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வெற்றிக் கதைகள்</a:t>
            </a:r>
            <a:endParaRPr lang="en-US" sz="88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Freeform 8"/>
          <p:cNvSpPr/>
          <p:nvPr/>
        </p:nvSpPr>
        <p:spPr>
          <a:xfrm>
            <a:off x="14461961" y="1429813"/>
            <a:ext cx="1526043" cy="1617137"/>
          </a:xfrm>
          <a:custGeom>
            <a:avLst/>
            <a:gdLst/>
            <a:ahLst/>
            <a:cxnLst/>
            <a:rect l="l" t="t" r="r" b="b"/>
            <a:pathLst>
              <a:path w="1526043" h="1617137">
                <a:moveTo>
                  <a:pt x="0" y="0"/>
                </a:moveTo>
                <a:lnTo>
                  <a:pt x="1526043" y="0"/>
                </a:lnTo>
                <a:lnTo>
                  <a:pt x="1526043" y="1617137"/>
                </a:lnTo>
                <a:lnTo>
                  <a:pt x="0" y="16171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2671685" y="7638735"/>
            <a:ext cx="1449920" cy="1527693"/>
          </a:xfrm>
          <a:custGeom>
            <a:avLst/>
            <a:gdLst/>
            <a:ahLst/>
            <a:cxnLst/>
            <a:rect l="l" t="t" r="r" b="b"/>
            <a:pathLst>
              <a:path w="1449920" h="1527693">
                <a:moveTo>
                  <a:pt x="0" y="0"/>
                </a:moveTo>
                <a:lnTo>
                  <a:pt x="1449920" y="0"/>
                </a:lnTo>
                <a:lnTo>
                  <a:pt x="1449920" y="1527694"/>
                </a:lnTo>
                <a:lnTo>
                  <a:pt x="0" y="152769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9FBD"/>
        </a:solidFill>
        <a:effectLst/>
      </p:bgPr>
    </p:bg>
    <p:spTree>
      <p:nvGrpSpPr>
        <p:cNvPr id="1" name=""/>
        <p:cNvGrpSpPr/>
        <p:nvPr/>
      </p:nvGrpSpPr>
      <p:grpSpPr>
        <a:xfrm>
          <a:off x="0" y="0"/>
          <a:ext cx="0" cy="0"/>
          <a:chOff x="0" y="0"/>
          <a:chExt cx="0" cy="0"/>
        </a:xfrm>
      </p:grpSpPr>
      <p:grpSp>
        <p:nvGrpSpPr>
          <p:cNvPr id="2" name="Group 2"/>
          <p:cNvGrpSpPr/>
          <p:nvPr/>
        </p:nvGrpSpPr>
        <p:grpSpPr>
          <a:xfrm>
            <a:off x="381918" y="494060"/>
            <a:ext cx="17575488" cy="9494111"/>
            <a:chOff x="0" y="0"/>
            <a:chExt cx="6358953" cy="3435046"/>
          </a:xfrm>
        </p:grpSpPr>
        <p:sp>
          <p:nvSpPr>
            <p:cNvPr id="3" name="Freeform 3"/>
            <p:cNvSpPr/>
            <p:nvPr/>
          </p:nvSpPr>
          <p:spPr>
            <a:xfrm>
              <a:off x="10160" y="16510"/>
              <a:ext cx="6336093" cy="3407106"/>
            </a:xfrm>
            <a:custGeom>
              <a:avLst/>
              <a:gdLst/>
              <a:ahLst/>
              <a:cxnLst/>
              <a:rect l="l" t="t" r="r" b="b"/>
              <a:pathLst>
                <a:path w="6336093" h="3407106">
                  <a:moveTo>
                    <a:pt x="6336093" y="3407106"/>
                  </a:moveTo>
                  <a:lnTo>
                    <a:pt x="0" y="3399486"/>
                  </a:lnTo>
                  <a:lnTo>
                    <a:pt x="0" y="1194900"/>
                  </a:lnTo>
                  <a:lnTo>
                    <a:pt x="17780" y="19050"/>
                  </a:lnTo>
                  <a:lnTo>
                    <a:pt x="3157622" y="0"/>
                  </a:lnTo>
                  <a:lnTo>
                    <a:pt x="6317043" y="5080"/>
                  </a:lnTo>
                  <a:close/>
                </a:path>
              </a:pathLst>
            </a:custGeom>
            <a:solidFill>
              <a:srgbClr val="FFFFFF"/>
            </a:solidFill>
          </p:spPr>
        </p:sp>
        <p:sp>
          <p:nvSpPr>
            <p:cNvPr id="4" name="Freeform 4"/>
            <p:cNvSpPr/>
            <p:nvPr/>
          </p:nvSpPr>
          <p:spPr>
            <a:xfrm>
              <a:off x="-3810" y="0"/>
              <a:ext cx="6365303" cy="3433776"/>
            </a:xfrm>
            <a:custGeom>
              <a:avLst/>
              <a:gdLst/>
              <a:ahLst/>
              <a:cxnLst/>
              <a:rect l="l" t="t" r="r" b="b"/>
              <a:pathLst>
                <a:path w="6365303" h="3433776">
                  <a:moveTo>
                    <a:pt x="6331013" y="21590"/>
                  </a:moveTo>
                  <a:cubicBezTo>
                    <a:pt x="6332283" y="34290"/>
                    <a:pt x="6332283" y="44450"/>
                    <a:pt x="6333553" y="54610"/>
                  </a:cubicBezTo>
                  <a:cubicBezTo>
                    <a:pt x="6336093" y="115522"/>
                    <a:pt x="6337363" y="189640"/>
                    <a:pt x="6339903" y="261111"/>
                  </a:cubicBezTo>
                  <a:cubicBezTo>
                    <a:pt x="6339903" y="364347"/>
                    <a:pt x="6352603" y="2399946"/>
                    <a:pt x="6358953" y="2503182"/>
                  </a:cubicBezTo>
                  <a:cubicBezTo>
                    <a:pt x="6365303" y="2659359"/>
                    <a:pt x="6361493" y="2818184"/>
                    <a:pt x="6361493" y="2974361"/>
                  </a:cubicBezTo>
                  <a:cubicBezTo>
                    <a:pt x="6361493" y="3112009"/>
                    <a:pt x="6362763" y="3239068"/>
                    <a:pt x="6364033" y="3372816"/>
                  </a:cubicBezTo>
                  <a:cubicBezTo>
                    <a:pt x="6364033" y="3394406"/>
                    <a:pt x="6364033" y="3408376"/>
                    <a:pt x="6364033" y="3432506"/>
                  </a:cubicBezTo>
                  <a:cubicBezTo>
                    <a:pt x="6341173" y="3432506"/>
                    <a:pt x="6320853" y="3433776"/>
                    <a:pt x="6285448" y="3432506"/>
                  </a:cubicBezTo>
                  <a:cubicBezTo>
                    <a:pt x="5963154" y="3427426"/>
                    <a:pt x="5635902" y="3433776"/>
                    <a:pt x="5313608" y="3428696"/>
                  </a:cubicBezTo>
                  <a:cubicBezTo>
                    <a:pt x="5120231" y="3424886"/>
                    <a:pt x="4931813" y="3427426"/>
                    <a:pt x="4738437" y="3424886"/>
                  </a:cubicBezTo>
                  <a:cubicBezTo>
                    <a:pt x="4649186" y="3423616"/>
                    <a:pt x="4559935" y="3422346"/>
                    <a:pt x="4470685" y="3421076"/>
                  </a:cubicBezTo>
                  <a:cubicBezTo>
                    <a:pt x="4416143" y="3421076"/>
                    <a:pt x="4366559" y="3422346"/>
                    <a:pt x="4312017" y="3422346"/>
                  </a:cubicBezTo>
                  <a:cubicBezTo>
                    <a:pt x="4173183" y="3421076"/>
                    <a:pt x="3791388" y="3422346"/>
                    <a:pt x="3652554" y="3421076"/>
                  </a:cubicBezTo>
                  <a:cubicBezTo>
                    <a:pt x="3553387" y="3419806"/>
                    <a:pt x="1570039" y="3428696"/>
                    <a:pt x="1470871" y="3427426"/>
                  </a:cubicBezTo>
                  <a:cubicBezTo>
                    <a:pt x="1446080" y="3427426"/>
                    <a:pt x="1416329" y="3428696"/>
                    <a:pt x="1391538" y="3428696"/>
                  </a:cubicBezTo>
                  <a:cubicBezTo>
                    <a:pt x="1332037" y="3428696"/>
                    <a:pt x="1277495" y="3429966"/>
                    <a:pt x="1217995" y="3429966"/>
                  </a:cubicBezTo>
                  <a:cubicBezTo>
                    <a:pt x="1069244" y="3429966"/>
                    <a:pt x="925451" y="3428696"/>
                    <a:pt x="776700" y="3427426"/>
                  </a:cubicBezTo>
                  <a:cubicBezTo>
                    <a:pt x="687449" y="3426156"/>
                    <a:pt x="598198" y="3424886"/>
                    <a:pt x="513906" y="3423616"/>
                  </a:cubicBezTo>
                  <a:cubicBezTo>
                    <a:pt x="355238" y="3422346"/>
                    <a:pt x="196571" y="3421076"/>
                    <a:pt x="48260" y="3421076"/>
                  </a:cubicBezTo>
                  <a:cubicBezTo>
                    <a:pt x="38100" y="3421076"/>
                    <a:pt x="29210" y="3421076"/>
                    <a:pt x="19050" y="3419806"/>
                  </a:cubicBezTo>
                  <a:cubicBezTo>
                    <a:pt x="10160" y="3418536"/>
                    <a:pt x="5080" y="3412186"/>
                    <a:pt x="7620" y="3403296"/>
                  </a:cubicBezTo>
                  <a:cubicBezTo>
                    <a:pt x="16510" y="3371422"/>
                    <a:pt x="12700" y="3305245"/>
                    <a:pt x="11430" y="3236421"/>
                  </a:cubicBezTo>
                  <a:cubicBezTo>
                    <a:pt x="10160" y="3096126"/>
                    <a:pt x="6350" y="2958479"/>
                    <a:pt x="7620" y="2818184"/>
                  </a:cubicBezTo>
                  <a:cubicBezTo>
                    <a:pt x="5080" y="2643477"/>
                    <a:pt x="0" y="480818"/>
                    <a:pt x="7620" y="303464"/>
                  </a:cubicBezTo>
                  <a:cubicBezTo>
                    <a:pt x="8890" y="269052"/>
                    <a:pt x="7620" y="231993"/>
                    <a:pt x="8890" y="197581"/>
                  </a:cubicBezTo>
                  <a:cubicBezTo>
                    <a:pt x="10160" y="141993"/>
                    <a:pt x="12700" y="81110"/>
                    <a:pt x="13970" y="44450"/>
                  </a:cubicBezTo>
                  <a:cubicBezTo>
                    <a:pt x="13970" y="41910"/>
                    <a:pt x="15240" y="39370"/>
                    <a:pt x="16510" y="38100"/>
                  </a:cubicBezTo>
                  <a:cubicBezTo>
                    <a:pt x="38100" y="35560"/>
                    <a:pt x="72611" y="30480"/>
                    <a:pt x="151945" y="29210"/>
                  </a:cubicBezTo>
                  <a:cubicBezTo>
                    <a:pt x="285821" y="25400"/>
                    <a:pt x="419697" y="22860"/>
                    <a:pt x="558532" y="20320"/>
                  </a:cubicBezTo>
                  <a:cubicBezTo>
                    <a:pt x="652741" y="17780"/>
                    <a:pt x="746950" y="16510"/>
                    <a:pt x="836200" y="13970"/>
                  </a:cubicBezTo>
                  <a:cubicBezTo>
                    <a:pt x="925451" y="11430"/>
                    <a:pt x="1019660" y="8890"/>
                    <a:pt x="1108911" y="8890"/>
                  </a:cubicBezTo>
                  <a:cubicBezTo>
                    <a:pt x="1208078" y="7620"/>
                    <a:pt x="1307245" y="10160"/>
                    <a:pt x="1406413" y="8890"/>
                  </a:cubicBezTo>
                  <a:cubicBezTo>
                    <a:pt x="1530372" y="8890"/>
                    <a:pt x="3776513" y="6350"/>
                    <a:pt x="3900473" y="5080"/>
                  </a:cubicBezTo>
                  <a:cubicBezTo>
                    <a:pt x="4019473" y="3810"/>
                    <a:pt x="4138474" y="2540"/>
                    <a:pt x="4262433" y="2540"/>
                  </a:cubicBezTo>
                  <a:cubicBezTo>
                    <a:pt x="4465727" y="1270"/>
                    <a:pt x="4664062" y="0"/>
                    <a:pt x="4867355" y="0"/>
                  </a:cubicBezTo>
                  <a:cubicBezTo>
                    <a:pt x="4951647" y="0"/>
                    <a:pt x="5040898" y="2540"/>
                    <a:pt x="5125190" y="2540"/>
                  </a:cubicBezTo>
                  <a:cubicBezTo>
                    <a:pt x="5358233" y="3810"/>
                    <a:pt x="5596235" y="5080"/>
                    <a:pt x="5829278" y="7620"/>
                  </a:cubicBezTo>
                  <a:cubicBezTo>
                    <a:pt x="5953237" y="8890"/>
                    <a:pt x="6077197" y="12700"/>
                    <a:pt x="6201156" y="16510"/>
                  </a:cubicBezTo>
                  <a:cubicBezTo>
                    <a:pt x="6230906" y="16510"/>
                    <a:pt x="6260656" y="16510"/>
                    <a:pt x="6285448" y="16510"/>
                  </a:cubicBezTo>
                  <a:cubicBezTo>
                    <a:pt x="6311963" y="17780"/>
                    <a:pt x="6320853" y="20320"/>
                    <a:pt x="6331013" y="21590"/>
                  </a:cubicBezTo>
                  <a:close/>
                  <a:moveTo>
                    <a:pt x="6341173" y="3415996"/>
                  </a:moveTo>
                  <a:cubicBezTo>
                    <a:pt x="6342443" y="3399486"/>
                    <a:pt x="6343713" y="3386786"/>
                    <a:pt x="6343713" y="3374086"/>
                  </a:cubicBezTo>
                  <a:cubicBezTo>
                    <a:pt x="6342443" y="3225833"/>
                    <a:pt x="6341173" y="3085538"/>
                    <a:pt x="6341173" y="2934655"/>
                  </a:cubicBezTo>
                  <a:cubicBezTo>
                    <a:pt x="6341173" y="2865831"/>
                    <a:pt x="6343713" y="2797007"/>
                    <a:pt x="6342443" y="2728183"/>
                  </a:cubicBezTo>
                  <a:cubicBezTo>
                    <a:pt x="6342443" y="2664653"/>
                    <a:pt x="6341173" y="2598477"/>
                    <a:pt x="6339903" y="2534947"/>
                  </a:cubicBezTo>
                  <a:cubicBezTo>
                    <a:pt x="6334823" y="2437005"/>
                    <a:pt x="6323393" y="409347"/>
                    <a:pt x="6323393" y="311405"/>
                  </a:cubicBezTo>
                  <a:cubicBezTo>
                    <a:pt x="6320853" y="229346"/>
                    <a:pt x="6318313" y="144640"/>
                    <a:pt x="6315773" y="63500"/>
                  </a:cubicBezTo>
                  <a:cubicBezTo>
                    <a:pt x="6314503" y="44450"/>
                    <a:pt x="6313233" y="43180"/>
                    <a:pt x="6270573" y="41910"/>
                  </a:cubicBezTo>
                  <a:cubicBezTo>
                    <a:pt x="6255698" y="41910"/>
                    <a:pt x="6245781" y="41910"/>
                    <a:pt x="6230906" y="40640"/>
                  </a:cubicBezTo>
                  <a:cubicBezTo>
                    <a:pt x="6106947" y="36830"/>
                    <a:pt x="5978029" y="31750"/>
                    <a:pt x="5854070" y="30480"/>
                  </a:cubicBezTo>
                  <a:cubicBezTo>
                    <a:pt x="5551610" y="26670"/>
                    <a:pt x="5244191" y="25400"/>
                    <a:pt x="4941730" y="22860"/>
                  </a:cubicBezTo>
                  <a:cubicBezTo>
                    <a:pt x="4897105" y="22860"/>
                    <a:pt x="4847521" y="22860"/>
                    <a:pt x="4802896" y="22860"/>
                  </a:cubicBezTo>
                  <a:cubicBezTo>
                    <a:pt x="4728520" y="22860"/>
                    <a:pt x="4654145" y="22860"/>
                    <a:pt x="4584728" y="22860"/>
                  </a:cubicBezTo>
                  <a:cubicBezTo>
                    <a:pt x="4426060" y="22860"/>
                    <a:pt x="4267392" y="22860"/>
                    <a:pt x="4113682" y="24130"/>
                  </a:cubicBezTo>
                  <a:cubicBezTo>
                    <a:pt x="3979806" y="25400"/>
                    <a:pt x="1723748" y="29210"/>
                    <a:pt x="1589872" y="29210"/>
                  </a:cubicBezTo>
                  <a:cubicBezTo>
                    <a:pt x="1371704" y="29210"/>
                    <a:pt x="1153536" y="26670"/>
                    <a:pt x="935368" y="33020"/>
                  </a:cubicBezTo>
                  <a:cubicBezTo>
                    <a:pt x="821325" y="36830"/>
                    <a:pt x="712241" y="36830"/>
                    <a:pt x="603157" y="38100"/>
                  </a:cubicBezTo>
                  <a:cubicBezTo>
                    <a:pt x="414739" y="41910"/>
                    <a:pt x="226321" y="45720"/>
                    <a:pt x="49530" y="50800"/>
                  </a:cubicBezTo>
                  <a:cubicBezTo>
                    <a:pt x="36830" y="50800"/>
                    <a:pt x="34290" y="53340"/>
                    <a:pt x="33020" y="73169"/>
                  </a:cubicBezTo>
                  <a:cubicBezTo>
                    <a:pt x="31750" y="120816"/>
                    <a:pt x="31750" y="168463"/>
                    <a:pt x="30480" y="216111"/>
                  </a:cubicBezTo>
                  <a:cubicBezTo>
                    <a:pt x="29210" y="295523"/>
                    <a:pt x="26670" y="372288"/>
                    <a:pt x="25400" y="451700"/>
                  </a:cubicBezTo>
                  <a:cubicBezTo>
                    <a:pt x="20320" y="536407"/>
                    <a:pt x="26670" y="2606418"/>
                    <a:pt x="29210" y="2691124"/>
                  </a:cubicBezTo>
                  <a:cubicBezTo>
                    <a:pt x="29210" y="2781125"/>
                    <a:pt x="29210" y="2873772"/>
                    <a:pt x="30480" y="2963773"/>
                  </a:cubicBezTo>
                  <a:cubicBezTo>
                    <a:pt x="30480" y="3029950"/>
                    <a:pt x="33020" y="3096126"/>
                    <a:pt x="33020" y="3162303"/>
                  </a:cubicBezTo>
                  <a:cubicBezTo>
                    <a:pt x="33020" y="3233774"/>
                    <a:pt x="33020" y="3305245"/>
                    <a:pt x="31750" y="3374086"/>
                  </a:cubicBezTo>
                  <a:cubicBezTo>
                    <a:pt x="31750" y="3377896"/>
                    <a:pt x="31750" y="3380436"/>
                    <a:pt x="31750" y="3384246"/>
                  </a:cubicBezTo>
                  <a:cubicBezTo>
                    <a:pt x="31750" y="3394406"/>
                    <a:pt x="35560" y="3398216"/>
                    <a:pt x="44450" y="3398216"/>
                  </a:cubicBezTo>
                  <a:cubicBezTo>
                    <a:pt x="82528" y="3398216"/>
                    <a:pt x="151945" y="3399486"/>
                    <a:pt x="216404" y="3399486"/>
                  </a:cubicBezTo>
                  <a:cubicBezTo>
                    <a:pt x="310613" y="3399486"/>
                    <a:pt x="409780" y="3396946"/>
                    <a:pt x="503989" y="3399486"/>
                  </a:cubicBezTo>
                  <a:cubicBezTo>
                    <a:pt x="657699" y="3403296"/>
                    <a:pt x="811408" y="3405836"/>
                    <a:pt x="965118" y="3404566"/>
                  </a:cubicBezTo>
                  <a:cubicBezTo>
                    <a:pt x="1064285" y="3403296"/>
                    <a:pt x="1158494" y="3405836"/>
                    <a:pt x="1257662" y="3405836"/>
                  </a:cubicBezTo>
                  <a:cubicBezTo>
                    <a:pt x="1401454" y="3405836"/>
                    <a:pt x="1545247" y="3404566"/>
                    <a:pt x="1689040" y="3405836"/>
                  </a:cubicBezTo>
                  <a:cubicBezTo>
                    <a:pt x="1902250" y="3407106"/>
                    <a:pt x="4242600" y="3396946"/>
                    <a:pt x="4460768" y="3399486"/>
                  </a:cubicBezTo>
                  <a:cubicBezTo>
                    <a:pt x="4554977" y="3400756"/>
                    <a:pt x="4649186" y="3402026"/>
                    <a:pt x="4738437" y="3402026"/>
                  </a:cubicBezTo>
                  <a:cubicBezTo>
                    <a:pt x="4902063" y="3404566"/>
                    <a:pt x="5060731" y="3400756"/>
                    <a:pt x="5224357" y="3404566"/>
                  </a:cubicBezTo>
                  <a:cubicBezTo>
                    <a:pt x="5358233" y="3407106"/>
                    <a:pt x="5492109" y="3407106"/>
                    <a:pt x="5625985" y="3409646"/>
                  </a:cubicBezTo>
                  <a:cubicBezTo>
                    <a:pt x="5824320" y="3413456"/>
                    <a:pt x="6022655" y="3415996"/>
                    <a:pt x="6220989" y="3417266"/>
                  </a:cubicBezTo>
                  <a:cubicBezTo>
                    <a:pt x="6295365" y="3417266"/>
                    <a:pt x="6320853" y="3415996"/>
                    <a:pt x="6341173" y="3415996"/>
                  </a:cubicBezTo>
                  <a:close/>
                </a:path>
              </a:pathLst>
            </a:custGeom>
            <a:solidFill>
              <a:srgbClr val="000000"/>
            </a:solidFill>
          </p:spPr>
        </p:sp>
      </p:grpSp>
      <p:sp>
        <p:nvSpPr>
          <p:cNvPr id="5" name="TextBox 5"/>
          <p:cNvSpPr txBox="1"/>
          <p:nvPr/>
        </p:nvSpPr>
        <p:spPr>
          <a:xfrm>
            <a:off x="2391226" y="695606"/>
            <a:ext cx="13556873" cy="893963"/>
          </a:xfrm>
          <a:prstGeom prst="rect">
            <a:avLst/>
          </a:prstGeom>
        </p:spPr>
        <p:txBody>
          <a:bodyPr lIns="0" tIns="0" rIns="0" bIns="0" rtlCol="0" anchor="t">
            <a:spAutoFit/>
          </a:bodyPr>
          <a:lstStyle/>
          <a:p>
            <a:pPr algn="ctr">
              <a:lnSpc>
                <a:spcPct val="107000"/>
              </a:lnSpc>
              <a:spcAft>
                <a:spcPts val="800"/>
              </a:spcAft>
            </a:pPr>
            <a:r>
              <a:rPr lang="ta-IN" sz="2800" b="1" dirty="0">
                <a:latin typeface="Arial Unicode MS" panose="020B0604020202020204" pitchFamily="34" charset="-128"/>
                <a:ea typeface="Arial Unicode MS" panose="020B0604020202020204" pitchFamily="34" charset="-128"/>
                <a:cs typeface="Arial Unicode MS" panose="020B0604020202020204" pitchFamily="34" charset="-128"/>
              </a:rPr>
              <a:t>பூட்டான் வெளிப்படைத்தன்மை முன்னெடுப்பு (</a:t>
            </a:r>
            <a:r>
              <a:rPr lang="en-US" sz="2800" b="1" dirty="0">
                <a:latin typeface="Arial Unicode MS" panose="020B0604020202020204" pitchFamily="34" charset="-128"/>
                <a:ea typeface="Arial Unicode MS" panose="020B0604020202020204" pitchFamily="34" charset="-128"/>
                <a:cs typeface="Arial Unicode MS" panose="020B0604020202020204" pitchFamily="34" charset="-128"/>
              </a:rPr>
              <a:t>BTI) -  </a:t>
            </a:r>
            <a:r>
              <a:rPr lang="ta-IN" sz="2800" b="1" dirty="0">
                <a:latin typeface="Arial Unicode MS" panose="020B0604020202020204" pitchFamily="34" charset="-128"/>
                <a:ea typeface="Arial Unicode MS" panose="020B0604020202020204" pitchFamily="34" charset="-128"/>
                <a:cs typeface="Arial Unicode MS" panose="020B0604020202020204" pitchFamily="34" charset="-128"/>
              </a:rPr>
              <a:t>சிவில் சமூக அமைப்புக்களின் (</a:t>
            </a:r>
            <a:r>
              <a:rPr lang="en-US" sz="2800" b="1" dirty="0">
                <a:latin typeface="Arial Unicode MS" panose="020B0604020202020204" pitchFamily="34" charset="-128"/>
                <a:ea typeface="Arial Unicode MS" panose="020B0604020202020204" pitchFamily="34" charset="-128"/>
                <a:cs typeface="Arial Unicode MS" panose="020B0604020202020204" pitchFamily="34" charset="-128"/>
              </a:rPr>
              <a:t>CSO) </a:t>
            </a:r>
            <a:r>
              <a:rPr lang="ta-IN" sz="2800" b="1" dirty="0">
                <a:latin typeface="Arial Unicode MS" panose="020B0604020202020204" pitchFamily="34" charset="-128"/>
                <a:ea typeface="Arial Unicode MS" panose="020B0604020202020204" pitchFamily="34" charset="-128"/>
                <a:cs typeface="Arial Unicode MS" panose="020B0604020202020204" pitchFamily="34" charset="-128"/>
              </a:rPr>
              <a:t>பொறுப்புக்கூறலுக்கான பொதுவான கட்டமைப்பு</a:t>
            </a:r>
            <a:endParaRPr lang="en-US" sz="28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6"/>
          <p:cNvSpPr txBox="1"/>
          <p:nvPr/>
        </p:nvSpPr>
        <p:spPr>
          <a:xfrm>
            <a:off x="701797" y="1754859"/>
            <a:ext cx="16928707" cy="8036431"/>
          </a:xfrm>
          <a:prstGeom prst="rect">
            <a:avLst/>
          </a:prstGeom>
        </p:spPr>
        <p:txBody>
          <a:bodyPr lIns="0" tIns="0" rIns="0" bIns="0" rtlCol="0" anchor="t">
            <a:spAutoFit/>
          </a:bodyPr>
          <a:lstStyle/>
          <a:p>
            <a:pPr algn="just">
              <a:lnSpc>
                <a:spcPct val="107000"/>
              </a:lnSpc>
            </a:pP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2021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ஆம் ஆண்டில்</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பூட்டானின் ஊழல் எதிர்ப்பு ஆணைக்குழு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ACC)</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 மற்றும் சிவில் சமூக அமைப்பு அதிகாரசபை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(CSOA)</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 ஆகியன இணைந்து பூட்டான் வெளிப்படைத்தன்மை முன்னெடுப்பு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(BTI)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பூட்டானில் உள்ள சிவில் சமூக அமைப்புக்களின் உள் ஆளுகை வழிமுறைகளை மதிப்பிடுவதற்கு ஒரு ஆய்வை நடத்தியது. மதிப்பீட்டைத் தொடர்ந்து</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பூட்டானில் உள்ள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களுக்கான பொறுப்புக்கூறல் வழிமுறைகளை வலுப்படுத்த பூட்டான்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வலையமைப்பு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BCSN), ACC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மற்றும்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CSOA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ஆகியவற்றுக்கு இடையே ஒரு ஆலோசனை கூட்டம் நடத்தப்பட்டது. சிவில் சமூக அமைப்புக்களுக்கான முக்கியமான பொறுப்புக்கூறல் கட்டமைப்பைப் பற்றி விவாதிக்கவும் உரையாடவும்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ACC</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 மற்றும்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CSOA</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 உடனான இடைமுகத்தில் பதிவுசெய்யப்பட்ட சிவில் சமூக அமைப்புக்களின் பிரதிநிதிகள் முதல்முறையாக ஒன்றிணைந்தனர்.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48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மொத்தம்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54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பேரில்)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களின் பிரதிநிதிகள் ஜூன்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2022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இல்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அதிர்வுமிக்க ஜனநாயகத்திற்கான இயக்கபூர்வமான சிவில் சமூக அமைப்புக்கள் -  பூட்டானில் உள்ள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 </a:t>
            </a:r>
            <a:r>
              <a:rPr lang="ta-IN"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களுக்கான பொறுப்புக்கூறல் பொறிமுறைகளை வலுப்படுத்துவதற்கான ஆலோசனைச் செயலமர்வு</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என்ற தலைப்பில் ஆலோசனைச் செயலமர்வில் கலந்துகொண்டனர்.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பொறுப்புக்கூறலுக்கான பொதுவான கட்டமைப்பாகிய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பூடான்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பொறுப்புக்கூறல் தரநிலைகள்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BCAS)’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எனும் கட்டமைப்பை உருவாக்குவதற்கும் பின்பற்றுவதற்கும் வழிகோலியது. தரநிலைகள் நாட்டில் உள்ள பல்வேறு தொடர்புடைய சட்டங்களின் ஒழுங்குமுறை தேவைகள் மற்றும் உலகளாவிய சிறந்த நடைமுறைகளை ஒருங்கிணைக்கிறது. இந்த தரநிலை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க்கள் மத்தியில் பொறுப்புணர்வை மேம்படுத்தும் மற்றும்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க்கள் மீது அரசாங்கம் மற்றும் பிற பங்குதாரர்களிடையே நேர்மறையான கண்ணோட்டத்தை வளர்க்கும். பூட்டானில் உள்ள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துறையில் பூட்டான்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பொறுப்புக்கூறல் தரநிலைகளின் தடையற்ற நிறுவனமயமாக்கலுக்காக</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 BTI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ஆனது இரண்டாம் கட்டத்தின் முதல் காலாண்டில்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BCAS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கையேடுகளை வெளியிட்டுள்ளது.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BTI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தரநிலைகள் பற்றிய விரிவான கையேட்டை உருவாக்கும் பணியிலும் ஈடுபட்டுள்ளது. அனைத்து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CSO</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க்களும் வரவிருக்கும் காலாண்டில் அந்தந்த நிறுவனங்களில் </a:t>
            </a:r>
            <a:r>
              <a:rPr lang="en-US" sz="2400" dirty="0">
                <a:solidFill>
                  <a:srgbClr val="000000"/>
                </a:solidFill>
                <a:latin typeface="Arial Unicode MS" panose="020B0604020202020204" pitchFamily="34" charset="-128"/>
                <a:ea typeface="Calibri" panose="020F0502020204030204" pitchFamily="34" charset="0"/>
                <a:cs typeface="Iskoola Pota" panose="020B0502040204020203" pitchFamily="34" charset="0"/>
              </a:rPr>
              <a:t>BCAS </a:t>
            </a:r>
            <a:r>
              <a:rPr lang="ta-IN" sz="2400" dirty="0">
                <a:solidFill>
                  <a:srgbClr val="000000"/>
                </a:solidFill>
                <a:latin typeface="Calibri" panose="020F0502020204030204" pitchFamily="34" charset="0"/>
                <a:ea typeface="Calibri" panose="020F0502020204030204" pitchFamily="34" charset="0"/>
                <a:cs typeface="Arial Unicode MS" panose="020B0604020202020204" pitchFamily="34" charset="-128"/>
              </a:rPr>
              <a:t>ஐத் தொடர்ந்து செயல்படுத்துவது குறித்து பயிற்சி அளிக்கப்படும். </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a:lnSpc>
                <a:spcPts val="3600"/>
              </a:lnSpc>
            </a:pPr>
            <a:endParaRPr lang="en-US" sz="3000" dirty="0">
              <a:solidFill>
                <a:srgbClr val="000000"/>
              </a:solidFill>
              <a:latin typeface="Gaegu Light Bold"/>
            </a:endParaRPr>
          </a:p>
          <a:p>
            <a:pPr>
              <a:lnSpc>
                <a:spcPts val="3600"/>
              </a:lnSpc>
            </a:pPr>
            <a:endParaRPr lang="en-US" sz="3000" dirty="0">
              <a:solidFill>
                <a:srgbClr val="000000"/>
              </a:solidFill>
              <a:latin typeface="Gaegu Light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2" name="Group 2"/>
          <p:cNvGrpSpPr/>
          <p:nvPr/>
        </p:nvGrpSpPr>
        <p:grpSpPr>
          <a:xfrm>
            <a:off x="381918" y="494060"/>
            <a:ext cx="17575488" cy="9494111"/>
            <a:chOff x="0" y="0"/>
            <a:chExt cx="6358953" cy="3435046"/>
          </a:xfrm>
        </p:grpSpPr>
        <p:sp>
          <p:nvSpPr>
            <p:cNvPr id="3" name="Freeform 3"/>
            <p:cNvSpPr/>
            <p:nvPr/>
          </p:nvSpPr>
          <p:spPr>
            <a:xfrm>
              <a:off x="10160" y="16510"/>
              <a:ext cx="6336093" cy="3407106"/>
            </a:xfrm>
            <a:custGeom>
              <a:avLst/>
              <a:gdLst/>
              <a:ahLst/>
              <a:cxnLst/>
              <a:rect l="l" t="t" r="r" b="b"/>
              <a:pathLst>
                <a:path w="6336093" h="3407106">
                  <a:moveTo>
                    <a:pt x="6336093" y="3407106"/>
                  </a:moveTo>
                  <a:lnTo>
                    <a:pt x="0" y="3399486"/>
                  </a:lnTo>
                  <a:lnTo>
                    <a:pt x="0" y="1194900"/>
                  </a:lnTo>
                  <a:lnTo>
                    <a:pt x="17780" y="19050"/>
                  </a:lnTo>
                  <a:lnTo>
                    <a:pt x="3157622" y="0"/>
                  </a:lnTo>
                  <a:lnTo>
                    <a:pt x="6317043" y="5080"/>
                  </a:lnTo>
                  <a:close/>
                </a:path>
              </a:pathLst>
            </a:custGeom>
            <a:solidFill>
              <a:srgbClr val="FFFFFF"/>
            </a:solidFill>
          </p:spPr>
        </p:sp>
        <p:sp>
          <p:nvSpPr>
            <p:cNvPr id="4" name="Freeform 4"/>
            <p:cNvSpPr/>
            <p:nvPr/>
          </p:nvSpPr>
          <p:spPr>
            <a:xfrm>
              <a:off x="-3810" y="0"/>
              <a:ext cx="6365303" cy="3433776"/>
            </a:xfrm>
            <a:custGeom>
              <a:avLst/>
              <a:gdLst/>
              <a:ahLst/>
              <a:cxnLst/>
              <a:rect l="l" t="t" r="r" b="b"/>
              <a:pathLst>
                <a:path w="6365303" h="3433776">
                  <a:moveTo>
                    <a:pt x="6331013" y="21590"/>
                  </a:moveTo>
                  <a:cubicBezTo>
                    <a:pt x="6332283" y="34290"/>
                    <a:pt x="6332283" y="44450"/>
                    <a:pt x="6333553" y="54610"/>
                  </a:cubicBezTo>
                  <a:cubicBezTo>
                    <a:pt x="6336093" y="115522"/>
                    <a:pt x="6337363" y="189640"/>
                    <a:pt x="6339903" y="261111"/>
                  </a:cubicBezTo>
                  <a:cubicBezTo>
                    <a:pt x="6339903" y="364347"/>
                    <a:pt x="6352603" y="2399946"/>
                    <a:pt x="6358953" y="2503182"/>
                  </a:cubicBezTo>
                  <a:cubicBezTo>
                    <a:pt x="6365303" y="2659359"/>
                    <a:pt x="6361493" y="2818184"/>
                    <a:pt x="6361493" y="2974361"/>
                  </a:cubicBezTo>
                  <a:cubicBezTo>
                    <a:pt x="6361493" y="3112009"/>
                    <a:pt x="6362763" y="3239068"/>
                    <a:pt x="6364033" y="3372816"/>
                  </a:cubicBezTo>
                  <a:cubicBezTo>
                    <a:pt x="6364033" y="3394406"/>
                    <a:pt x="6364033" y="3408376"/>
                    <a:pt x="6364033" y="3432506"/>
                  </a:cubicBezTo>
                  <a:cubicBezTo>
                    <a:pt x="6341173" y="3432506"/>
                    <a:pt x="6320853" y="3433776"/>
                    <a:pt x="6285448" y="3432506"/>
                  </a:cubicBezTo>
                  <a:cubicBezTo>
                    <a:pt x="5963154" y="3427426"/>
                    <a:pt x="5635902" y="3433776"/>
                    <a:pt x="5313608" y="3428696"/>
                  </a:cubicBezTo>
                  <a:cubicBezTo>
                    <a:pt x="5120231" y="3424886"/>
                    <a:pt x="4931813" y="3427426"/>
                    <a:pt x="4738437" y="3424886"/>
                  </a:cubicBezTo>
                  <a:cubicBezTo>
                    <a:pt x="4649186" y="3423616"/>
                    <a:pt x="4559935" y="3422346"/>
                    <a:pt x="4470685" y="3421076"/>
                  </a:cubicBezTo>
                  <a:cubicBezTo>
                    <a:pt x="4416143" y="3421076"/>
                    <a:pt x="4366559" y="3422346"/>
                    <a:pt x="4312017" y="3422346"/>
                  </a:cubicBezTo>
                  <a:cubicBezTo>
                    <a:pt x="4173183" y="3421076"/>
                    <a:pt x="3791388" y="3422346"/>
                    <a:pt x="3652554" y="3421076"/>
                  </a:cubicBezTo>
                  <a:cubicBezTo>
                    <a:pt x="3553387" y="3419806"/>
                    <a:pt x="1570039" y="3428696"/>
                    <a:pt x="1470871" y="3427426"/>
                  </a:cubicBezTo>
                  <a:cubicBezTo>
                    <a:pt x="1446080" y="3427426"/>
                    <a:pt x="1416329" y="3428696"/>
                    <a:pt x="1391538" y="3428696"/>
                  </a:cubicBezTo>
                  <a:cubicBezTo>
                    <a:pt x="1332037" y="3428696"/>
                    <a:pt x="1277495" y="3429966"/>
                    <a:pt x="1217995" y="3429966"/>
                  </a:cubicBezTo>
                  <a:cubicBezTo>
                    <a:pt x="1069244" y="3429966"/>
                    <a:pt x="925451" y="3428696"/>
                    <a:pt x="776700" y="3427426"/>
                  </a:cubicBezTo>
                  <a:cubicBezTo>
                    <a:pt x="687449" y="3426156"/>
                    <a:pt x="598198" y="3424886"/>
                    <a:pt x="513906" y="3423616"/>
                  </a:cubicBezTo>
                  <a:cubicBezTo>
                    <a:pt x="355238" y="3422346"/>
                    <a:pt x="196571" y="3421076"/>
                    <a:pt x="48260" y="3421076"/>
                  </a:cubicBezTo>
                  <a:cubicBezTo>
                    <a:pt x="38100" y="3421076"/>
                    <a:pt x="29210" y="3421076"/>
                    <a:pt x="19050" y="3419806"/>
                  </a:cubicBezTo>
                  <a:cubicBezTo>
                    <a:pt x="10160" y="3418536"/>
                    <a:pt x="5080" y="3412186"/>
                    <a:pt x="7620" y="3403296"/>
                  </a:cubicBezTo>
                  <a:cubicBezTo>
                    <a:pt x="16510" y="3371422"/>
                    <a:pt x="12700" y="3305245"/>
                    <a:pt x="11430" y="3236421"/>
                  </a:cubicBezTo>
                  <a:cubicBezTo>
                    <a:pt x="10160" y="3096126"/>
                    <a:pt x="6350" y="2958479"/>
                    <a:pt x="7620" y="2818184"/>
                  </a:cubicBezTo>
                  <a:cubicBezTo>
                    <a:pt x="5080" y="2643477"/>
                    <a:pt x="0" y="480818"/>
                    <a:pt x="7620" y="303464"/>
                  </a:cubicBezTo>
                  <a:cubicBezTo>
                    <a:pt x="8890" y="269052"/>
                    <a:pt x="7620" y="231993"/>
                    <a:pt x="8890" y="197581"/>
                  </a:cubicBezTo>
                  <a:cubicBezTo>
                    <a:pt x="10160" y="141993"/>
                    <a:pt x="12700" y="81110"/>
                    <a:pt x="13970" y="44450"/>
                  </a:cubicBezTo>
                  <a:cubicBezTo>
                    <a:pt x="13970" y="41910"/>
                    <a:pt x="15240" y="39370"/>
                    <a:pt x="16510" y="38100"/>
                  </a:cubicBezTo>
                  <a:cubicBezTo>
                    <a:pt x="38100" y="35560"/>
                    <a:pt x="72611" y="30480"/>
                    <a:pt x="151945" y="29210"/>
                  </a:cubicBezTo>
                  <a:cubicBezTo>
                    <a:pt x="285821" y="25400"/>
                    <a:pt x="419697" y="22860"/>
                    <a:pt x="558532" y="20320"/>
                  </a:cubicBezTo>
                  <a:cubicBezTo>
                    <a:pt x="652741" y="17780"/>
                    <a:pt x="746950" y="16510"/>
                    <a:pt x="836200" y="13970"/>
                  </a:cubicBezTo>
                  <a:cubicBezTo>
                    <a:pt x="925451" y="11430"/>
                    <a:pt x="1019660" y="8890"/>
                    <a:pt x="1108911" y="8890"/>
                  </a:cubicBezTo>
                  <a:cubicBezTo>
                    <a:pt x="1208078" y="7620"/>
                    <a:pt x="1307245" y="10160"/>
                    <a:pt x="1406413" y="8890"/>
                  </a:cubicBezTo>
                  <a:cubicBezTo>
                    <a:pt x="1530372" y="8890"/>
                    <a:pt x="3776513" y="6350"/>
                    <a:pt x="3900473" y="5080"/>
                  </a:cubicBezTo>
                  <a:cubicBezTo>
                    <a:pt x="4019473" y="3810"/>
                    <a:pt x="4138474" y="2540"/>
                    <a:pt x="4262433" y="2540"/>
                  </a:cubicBezTo>
                  <a:cubicBezTo>
                    <a:pt x="4465727" y="1270"/>
                    <a:pt x="4664062" y="0"/>
                    <a:pt x="4867355" y="0"/>
                  </a:cubicBezTo>
                  <a:cubicBezTo>
                    <a:pt x="4951647" y="0"/>
                    <a:pt x="5040898" y="2540"/>
                    <a:pt x="5125190" y="2540"/>
                  </a:cubicBezTo>
                  <a:cubicBezTo>
                    <a:pt x="5358233" y="3810"/>
                    <a:pt x="5596235" y="5080"/>
                    <a:pt x="5829278" y="7620"/>
                  </a:cubicBezTo>
                  <a:cubicBezTo>
                    <a:pt x="5953237" y="8890"/>
                    <a:pt x="6077197" y="12700"/>
                    <a:pt x="6201156" y="16510"/>
                  </a:cubicBezTo>
                  <a:cubicBezTo>
                    <a:pt x="6230906" y="16510"/>
                    <a:pt x="6260656" y="16510"/>
                    <a:pt x="6285448" y="16510"/>
                  </a:cubicBezTo>
                  <a:cubicBezTo>
                    <a:pt x="6311963" y="17780"/>
                    <a:pt x="6320853" y="20320"/>
                    <a:pt x="6331013" y="21590"/>
                  </a:cubicBezTo>
                  <a:close/>
                  <a:moveTo>
                    <a:pt x="6341173" y="3415996"/>
                  </a:moveTo>
                  <a:cubicBezTo>
                    <a:pt x="6342443" y="3399486"/>
                    <a:pt x="6343713" y="3386786"/>
                    <a:pt x="6343713" y="3374086"/>
                  </a:cubicBezTo>
                  <a:cubicBezTo>
                    <a:pt x="6342443" y="3225833"/>
                    <a:pt x="6341173" y="3085538"/>
                    <a:pt x="6341173" y="2934655"/>
                  </a:cubicBezTo>
                  <a:cubicBezTo>
                    <a:pt x="6341173" y="2865831"/>
                    <a:pt x="6343713" y="2797007"/>
                    <a:pt x="6342443" y="2728183"/>
                  </a:cubicBezTo>
                  <a:cubicBezTo>
                    <a:pt x="6342443" y="2664653"/>
                    <a:pt x="6341173" y="2598477"/>
                    <a:pt x="6339903" y="2534947"/>
                  </a:cubicBezTo>
                  <a:cubicBezTo>
                    <a:pt x="6334823" y="2437005"/>
                    <a:pt x="6323393" y="409347"/>
                    <a:pt x="6323393" y="311405"/>
                  </a:cubicBezTo>
                  <a:cubicBezTo>
                    <a:pt x="6320853" y="229346"/>
                    <a:pt x="6318313" y="144640"/>
                    <a:pt x="6315773" y="63500"/>
                  </a:cubicBezTo>
                  <a:cubicBezTo>
                    <a:pt x="6314503" y="44450"/>
                    <a:pt x="6313233" y="43180"/>
                    <a:pt x="6270573" y="41910"/>
                  </a:cubicBezTo>
                  <a:cubicBezTo>
                    <a:pt x="6255698" y="41910"/>
                    <a:pt x="6245781" y="41910"/>
                    <a:pt x="6230906" y="40640"/>
                  </a:cubicBezTo>
                  <a:cubicBezTo>
                    <a:pt x="6106947" y="36830"/>
                    <a:pt x="5978029" y="31750"/>
                    <a:pt x="5854070" y="30480"/>
                  </a:cubicBezTo>
                  <a:cubicBezTo>
                    <a:pt x="5551610" y="26670"/>
                    <a:pt x="5244191" y="25400"/>
                    <a:pt x="4941730" y="22860"/>
                  </a:cubicBezTo>
                  <a:cubicBezTo>
                    <a:pt x="4897105" y="22860"/>
                    <a:pt x="4847521" y="22860"/>
                    <a:pt x="4802896" y="22860"/>
                  </a:cubicBezTo>
                  <a:cubicBezTo>
                    <a:pt x="4728520" y="22860"/>
                    <a:pt x="4654145" y="22860"/>
                    <a:pt x="4584728" y="22860"/>
                  </a:cubicBezTo>
                  <a:cubicBezTo>
                    <a:pt x="4426060" y="22860"/>
                    <a:pt x="4267392" y="22860"/>
                    <a:pt x="4113682" y="24130"/>
                  </a:cubicBezTo>
                  <a:cubicBezTo>
                    <a:pt x="3979806" y="25400"/>
                    <a:pt x="1723748" y="29210"/>
                    <a:pt x="1589872" y="29210"/>
                  </a:cubicBezTo>
                  <a:cubicBezTo>
                    <a:pt x="1371704" y="29210"/>
                    <a:pt x="1153536" y="26670"/>
                    <a:pt x="935368" y="33020"/>
                  </a:cubicBezTo>
                  <a:cubicBezTo>
                    <a:pt x="821325" y="36830"/>
                    <a:pt x="712241" y="36830"/>
                    <a:pt x="603157" y="38100"/>
                  </a:cubicBezTo>
                  <a:cubicBezTo>
                    <a:pt x="414739" y="41910"/>
                    <a:pt x="226321" y="45720"/>
                    <a:pt x="49530" y="50800"/>
                  </a:cubicBezTo>
                  <a:cubicBezTo>
                    <a:pt x="36830" y="50800"/>
                    <a:pt x="34290" y="53340"/>
                    <a:pt x="33020" y="73169"/>
                  </a:cubicBezTo>
                  <a:cubicBezTo>
                    <a:pt x="31750" y="120816"/>
                    <a:pt x="31750" y="168463"/>
                    <a:pt x="30480" y="216111"/>
                  </a:cubicBezTo>
                  <a:cubicBezTo>
                    <a:pt x="29210" y="295523"/>
                    <a:pt x="26670" y="372288"/>
                    <a:pt x="25400" y="451700"/>
                  </a:cubicBezTo>
                  <a:cubicBezTo>
                    <a:pt x="20320" y="536407"/>
                    <a:pt x="26670" y="2606418"/>
                    <a:pt x="29210" y="2691124"/>
                  </a:cubicBezTo>
                  <a:cubicBezTo>
                    <a:pt x="29210" y="2781125"/>
                    <a:pt x="29210" y="2873772"/>
                    <a:pt x="30480" y="2963773"/>
                  </a:cubicBezTo>
                  <a:cubicBezTo>
                    <a:pt x="30480" y="3029950"/>
                    <a:pt x="33020" y="3096126"/>
                    <a:pt x="33020" y="3162303"/>
                  </a:cubicBezTo>
                  <a:cubicBezTo>
                    <a:pt x="33020" y="3233774"/>
                    <a:pt x="33020" y="3305245"/>
                    <a:pt x="31750" y="3374086"/>
                  </a:cubicBezTo>
                  <a:cubicBezTo>
                    <a:pt x="31750" y="3377896"/>
                    <a:pt x="31750" y="3380436"/>
                    <a:pt x="31750" y="3384246"/>
                  </a:cubicBezTo>
                  <a:cubicBezTo>
                    <a:pt x="31750" y="3394406"/>
                    <a:pt x="35560" y="3398216"/>
                    <a:pt x="44450" y="3398216"/>
                  </a:cubicBezTo>
                  <a:cubicBezTo>
                    <a:pt x="82528" y="3398216"/>
                    <a:pt x="151945" y="3399486"/>
                    <a:pt x="216404" y="3399486"/>
                  </a:cubicBezTo>
                  <a:cubicBezTo>
                    <a:pt x="310613" y="3399486"/>
                    <a:pt x="409780" y="3396946"/>
                    <a:pt x="503989" y="3399486"/>
                  </a:cubicBezTo>
                  <a:cubicBezTo>
                    <a:pt x="657699" y="3403296"/>
                    <a:pt x="811408" y="3405836"/>
                    <a:pt x="965118" y="3404566"/>
                  </a:cubicBezTo>
                  <a:cubicBezTo>
                    <a:pt x="1064285" y="3403296"/>
                    <a:pt x="1158494" y="3405836"/>
                    <a:pt x="1257662" y="3405836"/>
                  </a:cubicBezTo>
                  <a:cubicBezTo>
                    <a:pt x="1401454" y="3405836"/>
                    <a:pt x="1545247" y="3404566"/>
                    <a:pt x="1689040" y="3405836"/>
                  </a:cubicBezTo>
                  <a:cubicBezTo>
                    <a:pt x="1902250" y="3407106"/>
                    <a:pt x="4242600" y="3396946"/>
                    <a:pt x="4460768" y="3399486"/>
                  </a:cubicBezTo>
                  <a:cubicBezTo>
                    <a:pt x="4554977" y="3400756"/>
                    <a:pt x="4649186" y="3402026"/>
                    <a:pt x="4738437" y="3402026"/>
                  </a:cubicBezTo>
                  <a:cubicBezTo>
                    <a:pt x="4902063" y="3404566"/>
                    <a:pt x="5060731" y="3400756"/>
                    <a:pt x="5224357" y="3404566"/>
                  </a:cubicBezTo>
                  <a:cubicBezTo>
                    <a:pt x="5358233" y="3407106"/>
                    <a:pt x="5492109" y="3407106"/>
                    <a:pt x="5625985" y="3409646"/>
                  </a:cubicBezTo>
                  <a:cubicBezTo>
                    <a:pt x="5824320" y="3413456"/>
                    <a:pt x="6022655" y="3415996"/>
                    <a:pt x="6220989" y="3417266"/>
                  </a:cubicBezTo>
                  <a:cubicBezTo>
                    <a:pt x="6295365" y="3417266"/>
                    <a:pt x="6320853" y="3415996"/>
                    <a:pt x="6341173" y="3415996"/>
                  </a:cubicBezTo>
                  <a:close/>
                </a:path>
              </a:pathLst>
            </a:custGeom>
            <a:solidFill>
              <a:srgbClr val="000000"/>
            </a:solidFill>
          </p:spPr>
        </p:sp>
      </p:grpSp>
      <p:sp>
        <p:nvSpPr>
          <p:cNvPr id="5" name="TextBox 5"/>
          <p:cNvSpPr txBox="1"/>
          <p:nvPr/>
        </p:nvSpPr>
        <p:spPr>
          <a:xfrm>
            <a:off x="2585320" y="1558247"/>
            <a:ext cx="13556873" cy="494815"/>
          </a:xfrm>
          <a:prstGeom prst="rect">
            <a:avLst/>
          </a:prstGeom>
        </p:spPr>
        <p:txBody>
          <a:bodyPr lIns="0" tIns="0" rIns="0" bIns="0" rtlCol="0" anchor="t">
            <a:spAutoFit/>
          </a:bodyPr>
          <a:lstStyle/>
          <a:p>
            <a:pPr>
              <a:lnSpc>
                <a:spcPct val="107000"/>
              </a:lnSpc>
              <a:spcAft>
                <a:spcPts val="800"/>
              </a:spcAft>
            </a:pPr>
            <a:r>
              <a:rPr lang="ta-IN" sz="3200" b="1" dirty="0">
                <a:latin typeface="Arial Unicode MS" panose="020B0604020202020204" pitchFamily="34" charset="-128"/>
                <a:ea typeface="Arial Unicode MS" panose="020B0604020202020204" pitchFamily="34" charset="-128"/>
                <a:cs typeface="Arial Unicode MS" panose="020B0604020202020204" pitchFamily="34" charset="-128"/>
              </a:rPr>
              <a:t>உள்ளடக்கப்பட  வேண்டிய முக்கிய விடயங்கள்</a:t>
            </a:r>
            <a:endParaRPr lang="en-US" sz="32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6"/>
          <p:cNvSpPr txBox="1"/>
          <p:nvPr/>
        </p:nvSpPr>
        <p:spPr>
          <a:xfrm>
            <a:off x="1546385" y="2968667"/>
            <a:ext cx="16928707" cy="7855933"/>
          </a:xfrm>
          <a:prstGeom prst="rect">
            <a:avLst/>
          </a:prstGeom>
        </p:spPr>
        <p:txBody>
          <a:bodyPr lIns="0" tIns="0" rIns="0" bIns="0" rtlCol="0" anchor="t">
            <a:spAutoFit/>
          </a:bodyPr>
          <a:lstStyle/>
          <a:p>
            <a:pPr marL="342900" indent="-342900">
              <a:lnSpc>
                <a:spcPct val="107000"/>
              </a:lnSpc>
              <a:spcAft>
                <a:spcPts val="800"/>
              </a:spcAft>
              <a:buFont typeface="Arial" panose="020B0604020202020204" pitchFamily="34" charset="0"/>
              <a:buChar char="•"/>
            </a:pPr>
            <a:r>
              <a:rPr lang="ta-IN" sz="2400" dirty="0">
                <a:latin typeface="Calibri" panose="020F0502020204030204" pitchFamily="34" charset="0"/>
                <a:ea typeface="Calibri" panose="020F0502020204030204" pitchFamily="34" charset="0"/>
                <a:cs typeface="Arial Unicode MS" panose="020B0604020202020204" pitchFamily="34" charset="-128"/>
              </a:rPr>
              <a:t>சூழல்/பின்னணி தகவல்</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marL="342900" indent="-342900">
              <a:lnSpc>
                <a:spcPct val="107000"/>
              </a:lnSpc>
              <a:spcAft>
                <a:spcPts val="800"/>
              </a:spcAft>
              <a:buFont typeface="Arial" panose="020B0604020202020204" pitchFamily="34" charset="0"/>
              <a:buChar char="•"/>
            </a:pPr>
            <a:r>
              <a:rPr lang="en-US" sz="2400" dirty="0">
                <a:latin typeface="Arial Unicode MS" panose="020B0604020202020204" pitchFamily="34" charset="-128"/>
                <a:ea typeface="Calibri" panose="020F0502020204030204" pitchFamily="34" charset="0"/>
                <a:cs typeface="Iskoola Pota" panose="020B0502040204020203" pitchFamily="34" charset="0"/>
              </a:rPr>
              <a:t> </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marL="342900" indent="-342900">
              <a:lnSpc>
                <a:spcPct val="107000"/>
              </a:lnSpc>
              <a:spcAft>
                <a:spcPts val="800"/>
              </a:spcAft>
              <a:buFont typeface="Arial" panose="020B0604020202020204" pitchFamily="34" charset="0"/>
              <a:buChar char="•"/>
            </a:pPr>
            <a:r>
              <a:rPr lang="ta-IN" sz="2400" dirty="0">
                <a:latin typeface="Calibri" panose="020F0502020204030204" pitchFamily="34" charset="0"/>
                <a:ea typeface="Calibri" panose="020F0502020204030204" pitchFamily="34" charset="0"/>
                <a:cs typeface="Arial Unicode MS" panose="020B0604020202020204" pitchFamily="34" charset="-128"/>
              </a:rPr>
              <a:t>தலையீடு/திட்டத்தின் நோக்கம்</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marL="342900" indent="-342900">
              <a:lnSpc>
                <a:spcPct val="107000"/>
              </a:lnSpc>
              <a:spcAft>
                <a:spcPts val="800"/>
              </a:spcAft>
              <a:buFont typeface="Arial" panose="020B0604020202020204" pitchFamily="34" charset="0"/>
              <a:buChar char="•"/>
            </a:pPr>
            <a:r>
              <a:rPr lang="en-US" sz="2400" dirty="0">
                <a:latin typeface="Arial Unicode MS" panose="020B0604020202020204" pitchFamily="34" charset="-128"/>
                <a:ea typeface="Calibri" panose="020F0502020204030204" pitchFamily="34" charset="0"/>
                <a:cs typeface="Iskoola Pota" panose="020B0502040204020203" pitchFamily="34" charset="0"/>
              </a:rPr>
              <a:t> </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marL="342900" indent="-342900">
              <a:lnSpc>
                <a:spcPct val="107000"/>
              </a:lnSpc>
              <a:spcAft>
                <a:spcPts val="800"/>
              </a:spcAft>
              <a:buFont typeface="Arial" panose="020B0604020202020204" pitchFamily="34" charset="0"/>
              <a:buChar char="•"/>
            </a:pPr>
            <a:r>
              <a:rPr lang="ta-IN" sz="2400" dirty="0">
                <a:latin typeface="Calibri" panose="020F0502020204030204" pitchFamily="34" charset="0"/>
                <a:ea typeface="Calibri" panose="020F0502020204030204" pitchFamily="34" charset="0"/>
                <a:cs typeface="Arial Unicode MS" panose="020B0604020202020204" pitchFamily="34" charset="-128"/>
              </a:rPr>
              <a:t>நடத்தப்பட்ட நடவடிக்கைகள்</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marL="342900" indent="-342900">
              <a:lnSpc>
                <a:spcPct val="107000"/>
              </a:lnSpc>
              <a:spcAft>
                <a:spcPts val="800"/>
              </a:spcAft>
              <a:buFont typeface="Arial" panose="020B0604020202020204" pitchFamily="34" charset="0"/>
              <a:buChar char="•"/>
            </a:pPr>
            <a:r>
              <a:rPr lang="en-US" sz="2400" dirty="0">
                <a:latin typeface="Arial Unicode MS" panose="020B0604020202020204" pitchFamily="34" charset="-128"/>
                <a:ea typeface="Calibri" panose="020F0502020204030204" pitchFamily="34" charset="0"/>
                <a:cs typeface="Iskoola Pota" panose="020B0502040204020203" pitchFamily="34" charset="0"/>
              </a:rPr>
              <a:t> </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marL="342900" indent="-342900">
              <a:lnSpc>
                <a:spcPct val="107000"/>
              </a:lnSpc>
              <a:spcAft>
                <a:spcPts val="800"/>
              </a:spcAft>
              <a:buFont typeface="Arial" panose="020B0604020202020204" pitchFamily="34" charset="0"/>
              <a:buChar char="•"/>
            </a:pPr>
            <a:r>
              <a:rPr lang="ta-IN" sz="2400" dirty="0">
                <a:latin typeface="Calibri" panose="020F0502020204030204" pitchFamily="34" charset="0"/>
                <a:ea typeface="Calibri" panose="020F0502020204030204" pitchFamily="34" charset="0"/>
                <a:cs typeface="Arial Unicode MS" panose="020B0604020202020204" pitchFamily="34" charset="-128"/>
              </a:rPr>
              <a:t>மாற்றம்/வெற்றி கண்டது மற்றும் மாற்றத்திற்கான சான்று</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marL="342900" indent="-342900">
              <a:lnSpc>
                <a:spcPct val="107000"/>
              </a:lnSpc>
              <a:spcAft>
                <a:spcPts val="800"/>
              </a:spcAft>
              <a:buFont typeface="Arial" panose="020B0604020202020204" pitchFamily="34" charset="0"/>
              <a:buChar char="•"/>
            </a:pPr>
            <a:r>
              <a:rPr lang="en-US" sz="2400" dirty="0">
                <a:latin typeface="Arial Unicode MS" panose="020B0604020202020204" pitchFamily="34" charset="-128"/>
                <a:ea typeface="Calibri" panose="020F0502020204030204" pitchFamily="34" charset="0"/>
                <a:cs typeface="Iskoola Pota" panose="020B0502040204020203" pitchFamily="34" charset="0"/>
              </a:rPr>
              <a:t> </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marL="342900" indent="-342900">
              <a:lnSpc>
                <a:spcPct val="107000"/>
              </a:lnSpc>
              <a:spcAft>
                <a:spcPts val="800"/>
              </a:spcAft>
              <a:buFont typeface="Arial" panose="020B0604020202020204" pitchFamily="34" charset="0"/>
              <a:buChar char="•"/>
            </a:pPr>
            <a:r>
              <a:rPr lang="ta-IN" sz="2400" dirty="0">
                <a:latin typeface="Calibri" panose="020F0502020204030204" pitchFamily="34" charset="0"/>
                <a:ea typeface="Calibri" panose="020F0502020204030204" pitchFamily="34" charset="0"/>
                <a:cs typeface="Arial Unicode MS" panose="020B0604020202020204" pitchFamily="34" charset="-128"/>
              </a:rPr>
              <a:t>பயனாளிகள்/இலக்கு பார்வையாளர்கள்</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marL="342900" indent="-342900">
              <a:lnSpc>
                <a:spcPct val="107000"/>
              </a:lnSpc>
              <a:spcAft>
                <a:spcPts val="800"/>
              </a:spcAft>
              <a:buFont typeface="Arial" panose="020B0604020202020204" pitchFamily="34" charset="0"/>
              <a:buChar char="•"/>
            </a:pPr>
            <a:r>
              <a:rPr lang="en-US" sz="2400" dirty="0">
                <a:latin typeface="Arial Unicode MS" panose="020B0604020202020204" pitchFamily="34" charset="-128"/>
                <a:ea typeface="Calibri" panose="020F0502020204030204" pitchFamily="34" charset="0"/>
                <a:cs typeface="Iskoola Pota" panose="020B0502040204020203" pitchFamily="34" charset="0"/>
              </a:rPr>
              <a:t> </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marL="342900" indent="-342900">
              <a:lnSpc>
                <a:spcPct val="107000"/>
              </a:lnSpc>
              <a:spcAft>
                <a:spcPts val="800"/>
              </a:spcAft>
              <a:buFont typeface="Arial" panose="020B0604020202020204" pitchFamily="34" charset="0"/>
              <a:buChar char="•"/>
            </a:pPr>
            <a:r>
              <a:rPr lang="ta-IN" sz="2400" dirty="0">
                <a:latin typeface="Calibri" panose="020F0502020204030204" pitchFamily="34" charset="0"/>
                <a:ea typeface="Calibri" panose="020F0502020204030204" pitchFamily="34" charset="0"/>
                <a:cs typeface="Arial Unicode MS" panose="020B0604020202020204" pitchFamily="34" charset="-128"/>
              </a:rPr>
              <a:t>தலையீட்டின் இடம்/பிரதேசம்</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marL="342900" indent="-342900">
              <a:lnSpc>
                <a:spcPct val="107000"/>
              </a:lnSpc>
              <a:spcAft>
                <a:spcPts val="800"/>
              </a:spcAft>
              <a:buFont typeface="Arial" panose="020B0604020202020204" pitchFamily="34" charset="0"/>
              <a:buChar char="•"/>
            </a:pPr>
            <a:r>
              <a:rPr lang="en-US" sz="2400" dirty="0">
                <a:latin typeface="Arial Unicode MS" panose="020B0604020202020204" pitchFamily="34" charset="-128"/>
                <a:ea typeface="Calibri" panose="020F0502020204030204" pitchFamily="34" charset="0"/>
                <a:cs typeface="Iskoola Pota" panose="020B0502040204020203" pitchFamily="34" charset="0"/>
              </a:rPr>
              <a:t> </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marL="342900" indent="-342900">
              <a:lnSpc>
                <a:spcPct val="107000"/>
              </a:lnSpc>
              <a:spcAft>
                <a:spcPts val="800"/>
              </a:spcAft>
              <a:buFont typeface="Arial" panose="020B0604020202020204" pitchFamily="34" charset="0"/>
              <a:buChar char="•"/>
            </a:pPr>
            <a:r>
              <a:rPr lang="ta-IN" sz="2400" dirty="0">
                <a:latin typeface="Calibri" panose="020F0502020204030204" pitchFamily="34" charset="0"/>
                <a:ea typeface="Calibri" panose="020F0502020204030204" pitchFamily="34" charset="0"/>
                <a:cs typeface="Arial Unicode MS" panose="020B0604020202020204" pitchFamily="34" charset="-128"/>
              </a:rPr>
              <a:t>அடுத்த படிமுறைகள்/ நிலைத்தன்மை</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marL="457200" indent="-457200">
              <a:lnSpc>
                <a:spcPts val="3600"/>
              </a:lnSpc>
              <a:buFont typeface="Arial"/>
              <a:buChar char="•"/>
            </a:pPr>
            <a:endParaRPr lang="en-US" sz="3000" dirty="0">
              <a:solidFill>
                <a:srgbClr val="000000"/>
              </a:solidFill>
              <a:latin typeface="Gaegu Light Bold"/>
              <a:ea typeface="Gaegu Light Bold"/>
            </a:endParaRPr>
          </a:p>
          <a:p>
            <a:pPr marL="457200" indent="-457200">
              <a:lnSpc>
                <a:spcPts val="3600"/>
              </a:lnSpc>
              <a:buFont typeface="Arial"/>
              <a:buChar char="•"/>
            </a:pPr>
            <a:endParaRPr lang="en-US" sz="3000" dirty="0">
              <a:solidFill>
                <a:srgbClr val="000000"/>
              </a:solidFill>
              <a:latin typeface="Gaegu Light Bold"/>
              <a:ea typeface="Gaegu Light Bold"/>
            </a:endParaRPr>
          </a:p>
          <a:p>
            <a:pPr>
              <a:lnSpc>
                <a:spcPts val="3600"/>
              </a:lnSpc>
            </a:pPr>
            <a:endParaRPr lang="en-US" sz="3000" dirty="0">
              <a:solidFill>
                <a:srgbClr val="000000"/>
              </a:solidFill>
              <a:latin typeface="Gaegu Light Bold"/>
              <a:ea typeface="Gaegu Light Bold"/>
            </a:endParaRPr>
          </a:p>
        </p:txBody>
      </p:sp>
    </p:spTree>
    <p:extLst>
      <p:ext uri="{BB962C8B-B14F-4D97-AF65-F5344CB8AC3E}">
        <p14:creationId xmlns:p14="http://schemas.microsoft.com/office/powerpoint/2010/main" val="232989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 xmlns:a16="http://schemas.microsoft.com/office/drawing/2014/main" id="{AC35BD86-72F4-757A-0569-7638484ED152}"/>
              </a:ext>
            </a:extLst>
          </p:cNvPr>
          <p:cNvSpPr txBox="1"/>
          <p:nvPr/>
        </p:nvSpPr>
        <p:spPr>
          <a:xfrm>
            <a:off x="-428445" y="548496"/>
            <a:ext cx="19126340" cy="2389116"/>
          </a:xfrm>
          <a:prstGeom prst="rect">
            <a:avLst/>
          </a:prstGeom>
        </p:spPr>
        <p:txBody>
          <a:bodyPr wrap="square" lIns="0" tIns="0" rIns="0" bIns="0" rtlCol="0" anchor="t">
            <a:spAutoFit/>
          </a:bodyPr>
          <a:lstStyle/>
          <a:p>
            <a:pPr algn="ctr">
              <a:lnSpc>
                <a:spcPts val="8999"/>
              </a:lnSpc>
            </a:pPr>
            <a:r>
              <a:rPr lang="ta-IN" sz="7200" b="1" dirty="0">
                <a:latin typeface="Arial Unicode MS" panose="020B0604020202020204" pitchFamily="34" charset="-128"/>
                <a:ea typeface="Arial Unicode MS" panose="020B0604020202020204" pitchFamily="34" charset="-128"/>
                <a:cs typeface="Arial Unicode MS" panose="020B0604020202020204" pitchFamily="34" charset="-128"/>
              </a:rPr>
              <a:t>வெற்றிக் </a:t>
            </a:r>
            <a:r>
              <a:rPr lang="ta-IN" sz="7200" b="1" dirty="0" smtClean="0">
                <a:latin typeface="Arial Unicode MS" panose="020B0604020202020204" pitchFamily="34" charset="-128"/>
                <a:ea typeface="Arial Unicode MS" panose="020B0604020202020204" pitchFamily="34" charset="-128"/>
                <a:cs typeface="Arial Unicode MS" panose="020B0604020202020204" pitchFamily="34" charset="-128"/>
              </a:rPr>
              <a:t>கதைகள் </a:t>
            </a:r>
            <a:r>
              <a:rPr lang="ta-IN" sz="7200" b="1" dirty="0">
                <a:latin typeface="Arial Unicode MS" panose="020B0604020202020204" pitchFamily="34" charset="-128"/>
                <a:ea typeface="Arial Unicode MS" panose="020B0604020202020204" pitchFamily="34" charset="-128"/>
                <a:cs typeface="Arial Unicode MS" panose="020B0604020202020204" pitchFamily="34" charset="-128"/>
              </a:rPr>
              <a:t>ஏன் </a:t>
            </a:r>
            <a:r>
              <a:rPr lang="ta-IN" sz="7200" b="1" dirty="0" smtClean="0">
                <a:latin typeface="Arial Unicode MS" panose="020B0604020202020204" pitchFamily="34" charset="-128"/>
                <a:ea typeface="Arial Unicode MS" panose="020B0604020202020204" pitchFamily="34" charset="-128"/>
                <a:cs typeface="Arial Unicode MS" panose="020B0604020202020204" pitchFamily="34" charset="-128"/>
              </a:rPr>
              <a:t>உள்ளடக்கப்பட </a:t>
            </a:r>
            <a:r>
              <a:rPr lang="ta-IN" sz="7200" b="1" dirty="0">
                <a:latin typeface="Arial Unicode MS" panose="020B0604020202020204" pitchFamily="34" charset="-128"/>
                <a:ea typeface="Arial Unicode MS" panose="020B0604020202020204" pitchFamily="34" charset="-128"/>
                <a:cs typeface="Arial Unicode MS" panose="020B0604020202020204" pitchFamily="34" charset="-128"/>
              </a:rPr>
              <a:t>வேண்டும்</a:t>
            </a:r>
            <a:r>
              <a:rPr lang="ta-IN" sz="9600" b="1" dirty="0">
                <a:latin typeface="Gaegu Bold"/>
              </a:rPr>
              <a:t>?</a:t>
            </a:r>
            <a:endParaRPr lang="en-US" sz="9600" b="1" dirty="0">
              <a:latin typeface="Gaegu Bold"/>
            </a:endParaRPr>
          </a:p>
        </p:txBody>
      </p:sp>
      <p:sp>
        <p:nvSpPr>
          <p:cNvPr id="3" name="TextBox 2">
            <a:extLst>
              <a:ext uri="{FF2B5EF4-FFF2-40B4-BE49-F238E27FC236}">
                <a16:creationId xmlns="" xmlns:a16="http://schemas.microsoft.com/office/drawing/2014/main" id="{F3929C7C-C0A2-0713-769C-A8D93DF34981}"/>
              </a:ext>
            </a:extLst>
          </p:cNvPr>
          <p:cNvSpPr txBox="1"/>
          <p:nvPr/>
        </p:nvSpPr>
        <p:spPr>
          <a:xfrm flipH="1">
            <a:off x="1482306" y="3666945"/>
            <a:ext cx="16230600" cy="5262979"/>
          </a:xfrm>
          <a:prstGeom prst="rect">
            <a:avLst/>
          </a:prstGeom>
          <a:noFill/>
        </p:spPr>
        <p:txBody>
          <a:bodyPr wrap="square" rtlCol="0">
            <a:spAutoFit/>
          </a:bodyPr>
          <a:lstStyle/>
          <a:p>
            <a:pPr marL="685800" indent="-685800">
              <a:lnSpc>
                <a:spcPct val="150000"/>
              </a:lnSpc>
              <a:buFont typeface="Arial" panose="020B0604020202020204" pitchFamily="34" charset="0"/>
              <a:buChar char="•"/>
            </a:pPr>
            <a:r>
              <a:rPr lang="ta-IN" sz="3200" dirty="0" smtClean="0">
                <a:latin typeface="Arial Unicode MS" panose="020B0604020202020204" pitchFamily="34" charset="-128"/>
                <a:ea typeface="Arial Unicode MS" panose="020B0604020202020204" pitchFamily="34" charset="-128"/>
                <a:cs typeface="Arial Unicode MS" panose="020B0604020202020204" pitchFamily="34" charset="-128"/>
              </a:rPr>
              <a:t>காலப்போக்கில் முன்னேற்றத்தை அடைவதற்கு </a:t>
            </a:r>
          </a:p>
          <a:p>
            <a:pPr marL="685800" indent="-685800">
              <a:lnSpc>
                <a:spcPct val="150000"/>
              </a:lnSpc>
              <a:buFont typeface="Arial" panose="020B0604020202020204" pitchFamily="34" charset="0"/>
              <a:buChar char="•"/>
            </a:pPr>
            <a:r>
              <a:rPr lang="ta-IN" sz="3200" dirty="0" smtClean="0">
                <a:latin typeface="Arial Unicode MS" panose="020B0604020202020204" pitchFamily="34" charset="-128"/>
                <a:ea typeface="Arial Unicode MS" panose="020B0604020202020204" pitchFamily="34" charset="-128"/>
                <a:cs typeface="Arial Unicode MS" panose="020B0604020202020204" pitchFamily="34" charset="-128"/>
              </a:rPr>
              <a:t>உங்கள் </a:t>
            </a:r>
            <a:r>
              <a:rPr lang="ta-IN" sz="3200" dirty="0">
                <a:latin typeface="Arial Unicode MS" panose="020B0604020202020204" pitchFamily="34" charset="-128"/>
                <a:ea typeface="Arial Unicode MS" panose="020B0604020202020204" pitchFamily="34" charset="-128"/>
                <a:cs typeface="Arial Unicode MS" panose="020B0604020202020204" pitchFamily="34" charset="-128"/>
              </a:rPr>
              <a:t>திட்டத்தின் தாக்கம் குறித்து </a:t>
            </a:r>
            <a:r>
              <a:rPr lang="ta-IN" sz="3200" dirty="0" smtClean="0">
                <a:latin typeface="Arial Unicode MS" panose="020B0604020202020204" pitchFamily="34" charset="-128"/>
                <a:ea typeface="Arial Unicode MS" panose="020B0604020202020204" pitchFamily="34" charset="-128"/>
                <a:cs typeface="Arial Unicode MS" panose="020B0604020202020204" pitchFamily="34" charset="-128"/>
              </a:rPr>
              <a:t>தீர்மானமெடுப்பவர்களுக்கு கற்பிப்பதற்குஅக்கறையுள்ளோருக்கு </a:t>
            </a:r>
            <a:r>
              <a:rPr lang="ta-IN" sz="3200" dirty="0">
                <a:latin typeface="Arial Unicode MS" panose="020B0604020202020204" pitchFamily="34" charset="-128"/>
                <a:ea typeface="Arial Unicode MS" panose="020B0604020202020204" pitchFamily="34" charset="-128"/>
                <a:cs typeface="Arial Unicode MS" panose="020B0604020202020204" pitchFamily="34" charset="-128"/>
              </a:rPr>
              <a:t>வளங்களை பொறுப்புடன் பயன்படுத்துவதை </a:t>
            </a:r>
            <a:r>
              <a:rPr lang="ta-IN" sz="3200" dirty="0" smtClean="0">
                <a:latin typeface="Arial Unicode MS" panose="020B0604020202020204" pitchFamily="34" charset="-128"/>
                <a:ea typeface="Arial Unicode MS" panose="020B0604020202020204" pitchFamily="34" charset="-128"/>
                <a:cs typeface="Arial Unicode MS" panose="020B0604020202020204" pitchFamily="34" charset="-128"/>
              </a:rPr>
              <a:t>செயலில் காட்டுவதற்கு</a:t>
            </a:r>
          </a:p>
          <a:p>
            <a:pPr marL="685800" indent="-685800">
              <a:lnSpc>
                <a:spcPct val="150000"/>
              </a:lnSpc>
              <a:buFont typeface="Arial" panose="020B0604020202020204" pitchFamily="34" charset="0"/>
              <a:buChar char="•"/>
            </a:pPr>
            <a:r>
              <a:rPr lang="ta-IN" sz="3200" dirty="0" smtClean="0">
                <a:latin typeface="Arial Unicode MS" panose="020B0604020202020204" pitchFamily="34" charset="-128"/>
                <a:ea typeface="Arial Unicode MS" panose="020B0604020202020204" pitchFamily="34" charset="-128"/>
                <a:cs typeface="Arial Unicode MS" panose="020B0604020202020204" pitchFamily="34" charset="-128"/>
              </a:rPr>
              <a:t>இதேபோல் </a:t>
            </a:r>
            <a:r>
              <a:rPr lang="ta-IN" sz="3200" dirty="0">
                <a:latin typeface="Arial Unicode MS" panose="020B0604020202020204" pitchFamily="34" charset="-128"/>
                <a:ea typeface="Arial Unicode MS" panose="020B0604020202020204" pitchFamily="34" charset="-128"/>
                <a:cs typeface="Arial Unicode MS" panose="020B0604020202020204" pitchFamily="34" charset="-128"/>
              </a:rPr>
              <a:t>நிதியளிக்கப்பட்ட பிற திட்டங்களுடன் "சிறந்த நடைமுறைகளை" </a:t>
            </a:r>
            <a:r>
              <a:rPr lang="ta-IN" sz="3200" dirty="0" smtClean="0">
                <a:latin typeface="Arial Unicode MS" panose="020B0604020202020204" pitchFamily="34" charset="-128"/>
                <a:ea typeface="Arial Unicode MS" panose="020B0604020202020204" pitchFamily="34" charset="-128"/>
                <a:cs typeface="Arial Unicode MS" panose="020B0604020202020204" pitchFamily="34" charset="-128"/>
              </a:rPr>
              <a:t>பகிருவதற்கு</a:t>
            </a:r>
          </a:p>
          <a:p>
            <a:pPr marL="685800" indent="-685800">
              <a:lnSpc>
                <a:spcPct val="150000"/>
              </a:lnSpc>
              <a:buFont typeface="Arial" panose="020B0604020202020204" pitchFamily="34" charset="0"/>
              <a:buChar char="•"/>
            </a:pPr>
            <a:r>
              <a:rPr lang="ta-IN" sz="3200" dirty="0" smtClean="0">
                <a:latin typeface="Arial Unicode MS" panose="020B0604020202020204" pitchFamily="34" charset="-128"/>
                <a:ea typeface="Arial Unicode MS" panose="020B0604020202020204" pitchFamily="34" charset="-128"/>
                <a:cs typeface="Arial Unicode MS" panose="020B0604020202020204" pitchFamily="34" charset="-128"/>
              </a:rPr>
              <a:t>ஒத்துழைப்புக்காக </a:t>
            </a:r>
            <a:r>
              <a:rPr lang="ta-IN" sz="3200" dirty="0">
                <a:latin typeface="Arial Unicode MS" panose="020B0604020202020204" pitchFamily="34" charset="-128"/>
                <a:ea typeface="Arial Unicode MS" panose="020B0604020202020204" pitchFamily="34" charset="-128"/>
                <a:cs typeface="Arial Unicode MS" panose="020B0604020202020204" pitchFamily="34" charset="-128"/>
              </a:rPr>
              <a:t>புதிய கூட்டாளர்களை </a:t>
            </a:r>
            <a:r>
              <a:rPr lang="ta-IN" sz="3200" dirty="0" smtClean="0">
                <a:latin typeface="Arial Unicode MS" panose="020B0604020202020204" pitchFamily="34" charset="-128"/>
                <a:ea typeface="Arial Unicode MS" panose="020B0604020202020204" pitchFamily="34" charset="-128"/>
                <a:cs typeface="Arial Unicode MS" panose="020B0604020202020204" pitchFamily="34" charset="-128"/>
              </a:rPr>
              <a:t>ஈர்ப்பதற்கு</a:t>
            </a:r>
            <a:endParaRPr 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3995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BFD8"/>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4063200" y="5477305"/>
            <a:ext cx="4908947" cy="4102388"/>
            <a:chOff x="0" y="0"/>
            <a:chExt cx="2432060" cy="2032463"/>
          </a:xfrm>
        </p:grpSpPr>
        <p:sp>
          <p:nvSpPr>
            <p:cNvPr id="3" name="Freeform 3"/>
            <p:cNvSpPr/>
            <p:nvPr/>
          </p:nvSpPr>
          <p:spPr>
            <a:xfrm>
              <a:off x="10160" y="16510"/>
              <a:ext cx="2409200" cy="2004523"/>
            </a:xfrm>
            <a:custGeom>
              <a:avLst/>
              <a:gdLst/>
              <a:ahLst/>
              <a:cxnLst/>
              <a:rect l="l" t="t" r="r" b="b"/>
              <a:pathLst>
                <a:path w="2409200" h="2004523">
                  <a:moveTo>
                    <a:pt x="2409200" y="2004523"/>
                  </a:moveTo>
                  <a:lnTo>
                    <a:pt x="0" y="1996903"/>
                  </a:lnTo>
                  <a:lnTo>
                    <a:pt x="0" y="708448"/>
                  </a:lnTo>
                  <a:lnTo>
                    <a:pt x="17780" y="19050"/>
                  </a:lnTo>
                  <a:lnTo>
                    <a:pt x="1199224" y="0"/>
                  </a:lnTo>
                  <a:lnTo>
                    <a:pt x="2390150" y="5080"/>
                  </a:lnTo>
                  <a:close/>
                </a:path>
              </a:pathLst>
            </a:custGeom>
            <a:solidFill>
              <a:srgbClr val="FFFFFF"/>
            </a:solidFill>
          </p:spPr>
        </p:sp>
        <p:sp>
          <p:nvSpPr>
            <p:cNvPr id="4" name="Freeform 4"/>
            <p:cNvSpPr/>
            <p:nvPr/>
          </p:nvSpPr>
          <p:spPr>
            <a:xfrm>
              <a:off x="-3810" y="0"/>
              <a:ext cx="2438410" cy="2031193"/>
            </a:xfrm>
            <a:custGeom>
              <a:avLst/>
              <a:gdLst/>
              <a:ahLst/>
              <a:cxnLst/>
              <a:rect l="l" t="t" r="r" b="b"/>
              <a:pathLst>
                <a:path w="2438410" h="2031193">
                  <a:moveTo>
                    <a:pt x="2404120" y="21590"/>
                  </a:moveTo>
                  <a:cubicBezTo>
                    <a:pt x="2405390" y="34290"/>
                    <a:pt x="2405390" y="44450"/>
                    <a:pt x="2406660" y="54610"/>
                  </a:cubicBezTo>
                  <a:cubicBezTo>
                    <a:pt x="2409200" y="93820"/>
                    <a:pt x="2410470" y="136505"/>
                    <a:pt x="2413010" y="177667"/>
                  </a:cubicBezTo>
                  <a:cubicBezTo>
                    <a:pt x="2413010" y="237122"/>
                    <a:pt x="2425710" y="1409453"/>
                    <a:pt x="2432060" y="1468908"/>
                  </a:cubicBezTo>
                  <a:cubicBezTo>
                    <a:pt x="2438410" y="1558853"/>
                    <a:pt x="2434600" y="1650322"/>
                    <a:pt x="2434600" y="1740267"/>
                  </a:cubicBezTo>
                  <a:cubicBezTo>
                    <a:pt x="2434600" y="1819540"/>
                    <a:pt x="2435870" y="1892716"/>
                    <a:pt x="2437140" y="1970233"/>
                  </a:cubicBezTo>
                  <a:cubicBezTo>
                    <a:pt x="2437140" y="1991823"/>
                    <a:pt x="2437140" y="2005793"/>
                    <a:pt x="2437140" y="2029923"/>
                  </a:cubicBezTo>
                  <a:cubicBezTo>
                    <a:pt x="2414280" y="2029923"/>
                    <a:pt x="2393960" y="2031193"/>
                    <a:pt x="2371292" y="2029923"/>
                  </a:cubicBezTo>
                  <a:cubicBezTo>
                    <a:pt x="2251425" y="2024843"/>
                    <a:pt x="2129714" y="2031193"/>
                    <a:pt x="2009847" y="2026113"/>
                  </a:cubicBezTo>
                  <a:cubicBezTo>
                    <a:pt x="1937927" y="2022303"/>
                    <a:pt x="1867851" y="2024843"/>
                    <a:pt x="1795931" y="2022303"/>
                  </a:cubicBezTo>
                  <a:cubicBezTo>
                    <a:pt x="1762737" y="2021033"/>
                    <a:pt x="1729543" y="2019763"/>
                    <a:pt x="1696350" y="2018493"/>
                  </a:cubicBezTo>
                  <a:cubicBezTo>
                    <a:pt x="1676065" y="2018493"/>
                    <a:pt x="1657623" y="2019763"/>
                    <a:pt x="1637338" y="2019763"/>
                  </a:cubicBezTo>
                  <a:cubicBezTo>
                    <a:pt x="1585703" y="2018493"/>
                    <a:pt x="1443707" y="2019763"/>
                    <a:pt x="1392072" y="2018493"/>
                  </a:cubicBezTo>
                  <a:cubicBezTo>
                    <a:pt x="1355190" y="2017223"/>
                    <a:pt x="617548" y="2026113"/>
                    <a:pt x="580666" y="2024843"/>
                  </a:cubicBezTo>
                  <a:cubicBezTo>
                    <a:pt x="571446" y="2024843"/>
                    <a:pt x="560381" y="2026113"/>
                    <a:pt x="551161" y="2026113"/>
                  </a:cubicBezTo>
                  <a:cubicBezTo>
                    <a:pt x="529031" y="2026113"/>
                    <a:pt x="508746" y="2027383"/>
                    <a:pt x="486617" y="2027383"/>
                  </a:cubicBezTo>
                  <a:cubicBezTo>
                    <a:pt x="431294" y="2027383"/>
                    <a:pt x="377815" y="2026113"/>
                    <a:pt x="322492" y="2024843"/>
                  </a:cubicBezTo>
                  <a:cubicBezTo>
                    <a:pt x="289298" y="2023573"/>
                    <a:pt x="256104" y="2022303"/>
                    <a:pt x="224754" y="2021033"/>
                  </a:cubicBezTo>
                  <a:cubicBezTo>
                    <a:pt x="165743" y="2019763"/>
                    <a:pt x="106732" y="2018493"/>
                    <a:pt x="48260" y="2018493"/>
                  </a:cubicBezTo>
                  <a:cubicBezTo>
                    <a:pt x="38100" y="2018493"/>
                    <a:pt x="29210" y="2018493"/>
                    <a:pt x="19050" y="2017223"/>
                  </a:cubicBezTo>
                  <a:cubicBezTo>
                    <a:pt x="10160" y="2015953"/>
                    <a:pt x="5080" y="2009603"/>
                    <a:pt x="7620" y="2000713"/>
                  </a:cubicBezTo>
                  <a:cubicBezTo>
                    <a:pt x="16510" y="1968940"/>
                    <a:pt x="12700" y="1930828"/>
                    <a:pt x="11430" y="1891191"/>
                  </a:cubicBezTo>
                  <a:cubicBezTo>
                    <a:pt x="10160" y="1810393"/>
                    <a:pt x="6350" y="1731120"/>
                    <a:pt x="7620" y="1650322"/>
                  </a:cubicBezTo>
                  <a:cubicBezTo>
                    <a:pt x="5080" y="1549706"/>
                    <a:pt x="0" y="304199"/>
                    <a:pt x="7620" y="202058"/>
                  </a:cubicBezTo>
                  <a:cubicBezTo>
                    <a:pt x="8890" y="182240"/>
                    <a:pt x="7620" y="160897"/>
                    <a:pt x="8890" y="141079"/>
                  </a:cubicBezTo>
                  <a:cubicBezTo>
                    <a:pt x="10160" y="109065"/>
                    <a:pt x="12700" y="74001"/>
                    <a:pt x="13970" y="44450"/>
                  </a:cubicBezTo>
                  <a:cubicBezTo>
                    <a:pt x="13970" y="41910"/>
                    <a:pt x="15240" y="39370"/>
                    <a:pt x="16510" y="38100"/>
                  </a:cubicBezTo>
                  <a:cubicBezTo>
                    <a:pt x="38100" y="35560"/>
                    <a:pt x="60629" y="30480"/>
                    <a:pt x="90135" y="29210"/>
                  </a:cubicBezTo>
                  <a:cubicBezTo>
                    <a:pt x="139925" y="25400"/>
                    <a:pt x="189716" y="22860"/>
                    <a:pt x="241351" y="20320"/>
                  </a:cubicBezTo>
                  <a:cubicBezTo>
                    <a:pt x="276389" y="17780"/>
                    <a:pt x="311427" y="16510"/>
                    <a:pt x="344621" y="13970"/>
                  </a:cubicBezTo>
                  <a:cubicBezTo>
                    <a:pt x="377815" y="11430"/>
                    <a:pt x="412853" y="8890"/>
                    <a:pt x="446047" y="8890"/>
                  </a:cubicBezTo>
                  <a:cubicBezTo>
                    <a:pt x="482929" y="7620"/>
                    <a:pt x="519811" y="10160"/>
                    <a:pt x="556693" y="8890"/>
                  </a:cubicBezTo>
                  <a:cubicBezTo>
                    <a:pt x="602796" y="8890"/>
                    <a:pt x="1438175" y="6350"/>
                    <a:pt x="1484278" y="5080"/>
                  </a:cubicBezTo>
                  <a:cubicBezTo>
                    <a:pt x="1528536" y="3810"/>
                    <a:pt x="1572795" y="2540"/>
                    <a:pt x="1618897" y="2540"/>
                  </a:cubicBezTo>
                  <a:cubicBezTo>
                    <a:pt x="1694506" y="1270"/>
                    <a:pt x="1768270" y="0"/>
                    <a:pt x="1843878" y="0"/>
                  </a:cubicBezTo>
                  <a:cubicBezTo>
                    <a:pt x="1875228" y="0"/>
                    <a:pt x="1908422" y="2540"/>
                    <a:pt x="1939771" y="2540"/>
                  </a:cubicBezTo>
                  <a:cubicBezTo>
                    <a:pt x="2026444" y="3810"/>
                    <a:pt x="2114961" y="5080"/>
                    <a:pt x="2201634" y="7620"/>
                  </a:cubicBezTo>
                  <a:cubicBezTo>
                    <a:pt x="2247737" y="8890"/>
                    <a:pt x="2293839" y="12700"/>
                    <a:pt x="2339942" y="16510"/>
                  </a:cubicBezTo>
                  <a:cubicBezTo>
                    <a:pt x="2351007" y="16510"/>
                    <a:pt x="2362071" y="16510"/>
                    <a:pt x="2371292" y="16510"/>
                  </a:cubicBezTo>
                  <a:cubicBezTo>
                    <a:pt x="2385070" y="17780"/>
                    <a:pt x="2393960" y="20320"/>
                    <a:pt x="2404120" y="21590"/>
                  </a:cubicBezTo>
                  <a:close/>
                  <a:moveTo>
                    <a:pt x="2414280" y="2013413"/>
                  </a:moveTo>
                  <a:cubicBezTo>
                    <a:pt x="2415550" y="1996903"/>
                    <a:pt x="2416820" y="1984203"/>
                    <a:pt x="2416820" y="1971503"/>
                  </a:cubicBezTo>
                  <a:cubicBezTo>
                    <a:pt x="2415550" y="1885093"/>
                    <a:pt x="2414280" y="1804295"/>
                    <a:pt x="2414280" y="1717400"/>
                  </a:cubicBezTo>
                  <a:cubicBezTo>
                    <a:pt x="2414280" y="1677763"/>
                    <a:pt x="2416820" y="1638126"/>
                    <a:pt x="2415550" y="1598490"/>
                  </a:cubicBezTo>
                  <a:cubicBezTo>
                    <a:pt x="2415550" y="1561902"/>
                    <a:pt x="2414280" y="1523790"/>
                    <a:pt x="2413010" y="1487202"/>
                  </a:cubicBezTo>
                  <a:cubicBezTo>
                    <a:pt x="2407930" y="1430796"/>
                    <a:pt x="2396500" y="263038"/>
                    <a:pt x="2396500" y="206632"/>
                  </a:cubicBezTo>
                  <a:cubicBezTo>
                    <a:pt x="2393960" y="159373"/>
                    <a:pt x="2391420" y="110589"/>
                    <a:pt x="2388880" y="63500"/>
                  </a:cubicBezTo>
                  <a:cubicBezTo>
                    <a:pt x="2387610" y="44450"/>
                    <a:pt x="2386340" y="43180"/>
                    <a:pt x="2365760" y="41910"/>
                  </a:cubicBezTo>
                  <a:cubicBezTo>
                    <a:pt x="2360227" y="41910"/>
                    <a:pt x="2356539" y="41910"/>
                    <a:pt x="2351007" y="40640"/>
                  </a:cubicBezTo>
                  <a:cubicBezTo>
                    <a:pt x="2304904" y="36830"/>
                    <a:pt x="2256958" y="31750"/>
                    <a:pt x="2210855" y="30480"/>
                  </a:cubicBezTo>
                  <a:cubicBezTo>
                    <a:pt x="2098365" y="26670"/>
                    <a:pt x="1984030" y="25400"/>
                    <a:pt x="1871540" y="22860"/>
                  </a:cubicBezTo>
                  <a:cubicBezTo>
                    <a:pt x="1854943" y="22860"/>
                    <a:pt x="1836502" y="22860"/>
                    <a:pt x="1819905" y="22860"/>
                  </a:cubicBezTo>
                  <a:cubicBezTo>
                    <a:pt x="1792243" y="22860"/>
                    <a:pt x="1764582" y="22860"/>
                    <a:pt x="1738764" y="22860"/>
                  </a:cubicBezTo>
                  <a:cubicBezTo>
                    <a:pt x="1679753" y="22860"/>
                    <a:pt x="1620741" y="22860"/>
                    <a:pt x="1563574" y="24130"/>
                  </a:cubicBezTo>
                  <a:cubicBezTo>
                    <a:pt x="1513783" y="25400"/>
                    <a:pt x="674716" y="29210"/>
                    <a:pt x="624925" y="29210"/>
                  </a:cubicBezTo>
                  <a:cubicBezTo>
                    <a:pt x="543784" y="29210"/>
                    <a:pt x="462644" y="26670"/>
                    <a:pt x="381503" y="33020"/>
                  </a:cubicBezTo>
                  <a:cubicBezTo>
                    <a:pt x="339089" y="36830"/>
                    <a:pt x="298518" y="36830"/>
                    <a:pt x="257948" y="38100"/>
                  </a:cubicBezTo>
                  <a:cubicBezTo>
                    <a:pt x="187872" y="41910"/>
                    <a:pt x="117796" y="45720"/>
                    <a:pt x="49530" y="50800"/>
                  </a:cubicBezTo>
                  <a:cubicBezTo>
                    <a:pt x="36830" y="50800"/>
                    <a:pt x="34290" y="53340"/>
                    <a:pt x="33020" y="69428"/>
                  </a:cubicBezTo>
                  <a:cubicBezTo>
                    <a:pt x="31750" y="96869"/>
                    <a:pt x="31750" y="124310"/>
                    <a:pt x="30480" y="151750"/>
                  </a:cubicBezTo>
                  <a:cubicBezTo>
                    <a:pt x="29210" y="197485"/>
                    <a:pt x="26670" y="241695"/>
                    <a:pt x="25400" y="287430"/>
                  </a:cubicBezTo>
                  <a:cubicBezTo>
                    <a:pt x="20320" y="336213"/>
                    <a:pt x="26670" y="1528363"/>
                    <a:pt x="29210" y="1577147"/>
                  </a:cubicBezTo>
                  <a:cubicBezTo>
                    <a:pt x="29210" y="1628979"/>
                    <a:pt x="29210" y="1682336"/>
                    <a:pt x="30480" y="1734169"/>
                  </a:cubicBezTo>
                  <a:cubicBezTo>
                    <a:pt x="30480" y="1772281"/>
                    <a:pt x="33020" y="1810393"/>
                    <a:pt x="33020" y="1848506"/>
                  </a:cubicBezTo>
                  <a:cubicBezTo>
                    <a:pt x="33020" y="1889667"/>
                    <a:pt x="33020" y="1930828"/>
                    <a:pt x="31750" y="1971503"/>
                  </a:cubicBezTo>
                  <a:cubicBezTo>
                    <a:pt x="31750" y="1975313"/>
                    <a:pt x="31750" y="1977853"/>
                    <a:pt x="31750" y="1981663"/>
                  </a:cubicBezTo>
                  <a:cubicBezTo>
                    <a:pt x="31750" y="1991823"/>
                    <a:pt x="35560" y="1995633"/>
                    <a:pt x="44450" y="1995633"/>
                  </a:cubicBezTo>
                  <a:cubicBezTo>
                    <a:pt x="64317" y="1995633"/>
                    <a:pt x="90135" y="1996903"/>
                    <a:pt x="114108" y="1996903"/>
                  </a:cubicBezTo>
                  <a:cubicBezTo>
                    <a:pt x="149146" y="1996903"/>
                    <a:pt x="186028" y="1994363"/>
                    <a:pt x="221066" y="1996903"/>
                  </a:cubicBezTo>
                  <a:cubicBezTo>
                    <a:pt x="278233" y="2000713"/>
                    <a:pt x="335400" y="2003253"/>
                    <a:pt x="392568" y="2001983"/>
                  </a:cubicBezTo>
                  <a:cubicBezTo>
                    <a:pt x="429450" y="2000713"/>
                    <a:pt x="464488" y="2003253"/>
                    <a:pt x="501370" y="2003253"/>
                  </a:cubicBezTo>
                  <a:cubicBezTo>
                    <a:pt x="554849" y="2003253"/>
                    <a:pt x="608328" y="2001983"/>
                    <a:pt x="661807" y="2003253"/>
                  </a:cubicBezTo>
                  <a:cubicBezTo>
                    <a:pt x="741104" y="2004523"/>
                    <a:pt x="1611521" y="1994363"/>
                    <a:pt x="1692661" y="1996903"/>
                  </a:cubicBezTo>
                  <a:cubicBezTo>
                    <a:pt x="1727699" y="1998173"/>
                    <a:pt x="1762738" y="1999443"/>
                    <a:pt x="1795931" y="1999443"/>
                  </a:cubicBezTo>
                  <a:cubicBezTo>
                    <a:pt x="1856787" y="2001983"/>
                    <a:pt x="1915798" y="1998173"/>
                    <a:pt x="1976654" y="2001983"/>
                  </a:cubicBezTo>
                  <a:cubicBezTo>
                    <a:pt x="2026444" y="2004523"/>
                    <a:pt x="2076235" y="2004523"/>
                    <a:pt x="2126026" y="2007063"/>
                  </a:cubicBezTo>
                  <a:cubicBezTo>
                    <a:pt x="2199790" y="2010873"/>
                    <a:pt x="2273554" y="2013413"/>
                    <a:pt x="2347319" y="2014683"/>
                  </a:cubicBezTo>
                  <a:cubicBezTo>
                    <a:pt x="2374980" y="2014683"/>
                    <a:pt x="2393960" y="2013413"/>
                    <a:pt x="2414280" y="2013413"/>
                  </a:cubicBezTo>
                  <a:close/>
                </a:path>
              </a:pathLst>
            </a:custGeom>
            <a:solidFill>
              <a:srgbClr val="000000"/>
            </a:solidFill>
          </p:spPr>
        </p:sp>
      </p:grpSp>
      <p:grpSp>
        <p:nvGrpSpPr>
          <p:cNvPr id="5" name="Group 5"/>
          <p:cNvGrpSpPr/>
          <p:nvPr/>
        </p:nvGrpSpPr>
        <p:grpSpPr>
          <a:xfrm>
            <a:off x="9076492" y="1231238"/>
            <a:ext cx="4908947" cy="4018738"/>
            <a:chOff x="0" y="0"/>
            <a:chExt cx="2432060" cy="1991020"/>
          </a:xfrm>
        </p:grpSpPr>
        <p:sp>
          <p:nvSpPr>
            <p:cNvPr id="6" name="Freeform 6"/>
            <p:cNvSpPr/>
            <p:nvPr/>
          </p:nvSpPr>
          <p:spPr>
            <a:xfrm>
              <a:off x="10160" y="16510"/>
              <a:ext cx="2409200" cy="1963080"/>
            </a:xfrm>
            <a:custGeom>
              <a:avLst/>
              <a:gdLst/>
              <a:ahLst/>
              <a:cxnLst/>
              <a:rect l="l" t="t" r="r" b="b"/>
              <a:pathLst>
                <a:path w="2409200" h="1963080">
                  <a:moveTo>
                    <a:pt x="2409200" y="1963080"/>
                  </a:moveTo>
                  <a:lnTo>
                    <a:pt x="0" y="1955460"/>
                  </a:lnTo>
                  <a:lnTo>
                    <a:pt x="0" y="694074"/>
                  </a:lnTo>
                  <a:lnTo>
                    <a:pt x="17780" y="19050"/>
                  </a:lnTo>
                  <a:lnTo>
                    <a:pt x="1199224" y="0"/>
                  </a:lnTo>
                  <a:lnTo>
                    <a:pt x="2390150" y="5080"/>
                  </a:lnTo>
                  <a:close/>
                </a:path>
              </a:pathLst>
            </a:custGeom>
            <a:solidFill>
              <a:srgbClr val="FFFFFF"/>
            </a:solidFill>
          </p:spPr>
        </p:sp>
        <p:sp>
          <p:nvSpPr>
            <p:cNvPr id="7" name="Freeform 7"/>
            <p:cNvSpPr/>
            <p:nvPr/>
          </p:nvSpPr>
          <p:spPr>
            <a:xfrm>
              <a:off x="-3810" y="0"/>
              <a:ext cx="2438410" cy="1989750"/>
            </a:xfrm>
            <a:custGeom>
              <a:avLst/>
              <a:gdLst/>
              <a:ahLst/>
              <a:cxnLst/>
              <a:rect l="l" t="t" r="r" b="b"/>
              <a:pathLst>
                <a:path w="2438410" h="1989750">
                  <a:moveTo>
                    <a:pt x="2404120" y="21590"/>
                  </a:moveTo>
                  <a:cubicBezTo>
                    <a:pt x="2405390" y="34290"/>
                    <a:pt x="2405390" y="44450"/>
                    <a:pt x="2406660" y="54610"/>
                  </a:cubicBezTo>
                  <a:cubicBezTo>
                    <a:pt x="2409200" y="93179"/>
                    <a:pt x="2410470" y="134935"/>
                    <a:pt x="2413010" y="175201"/>
                  </a:cubicBezTo>
                  <a:cubicBezTo>
                    <a:pt x="2413010" y="233362"/>
                    <a:pt x="2425710" y="1380186"/>
                    <a:pt x="2432060" y="1438348"/>
                  </a:cubicBezTo>
                  <a:cubicBezTo>
                    <a:pt x="2438410" y="1526335"/>
                    <a:pt x="2434600" y="1615814"/>
                    <a:pt x="2434600" y="1703802"/>
                  </a:cubicBezTo>
                  <a:cubicBezTo>
                    <a:pt x="2434600" y="1781351"/>
                    <a:pt x="2435870" y="1852934"/>
                    <a:pt x="2437140" y="1928790"/>
                  </a:cubicBezTo>
                  <a:cubicBezTo>
                    <a:pt x="2437140" y="1950380"/>
                    <a:pt x="2437140" y="1964350"/>
                    <a:pt x="2437140" y="1988480"/>
                  </a:cubicBezTo>
                  <a:cubicBezTo>
                    <a:pt x="2414280" y="1988480"/>
                    <a:pt x="2393960" y="1989750"/>
                    <a:pt x="2371292" y="1988480"/>
                  </a:cubicBezTo>
                  <a:cubicBezTo>
                    <a:pt x="2251425" y="1983400"/>
                    <a:pt x="2129714" y="1989750"/>
                    <a:pt x="2009847" y="1984670"/>
                  </a:cubicBezTo>
                  <a:cubicBezTo>
                    <a:pt x="1937927" y="1980860"/>
                    <a:pt x="1867851" y="1983400"/>
                    <a:pt x="1795931" y="1980860"/>
                  </a:cubicBezTo>
                  <a:cubicBezTo>
                    <a:pt x="1762737" y="1979590"/>
                    <a:pt x="1729543" y="1978320"/>
                    <a:pt x="1696350" y="1977050"/>
                  </a:cubicBezTo>
                  <a:cubicBezTo>
                    <a:pt x="1676065" y="1977050"/>
                    <a:pt x="1657623" y="1978320"/>
                    <a:pt x="1637338" y="1978320"/>
                  </a:cubicBezTo>
                  <a:cubicBezTo>
                    <a:pt x="1585703" y="1977050"/>
                    <a:pt x="1443707" y="1978320"/>
                    <a:pt x="1392072" y="1977050"/>
                  </a:cubicBezTo>
                  <a:cubicBezTo>
                    <a:pt x="1355190" y="1975780"/>
                    <a:pt x="617548" y="1984670"/>
                    <a:pt x="580666" y="1983400"/>
                  </a:cubicBezTo>
                  <a:cubicBezTo>
                    <a:pt x="571446" y="1983400"/>
                    <a:pt x="560381" y="1984670"/>
                    <a:pt x="551161" y="1984670"/>
                  </a:cubicBezTo>
                  <a:cubicBezTo>
                    <a:pt x="529031" y="1984670"/>
                    <a:pt x="508746" y="1985940"/>
                    <a:pt x="486617" y="1985940"/>
                  </a:cubicBezTo>
                  <a:cubicBezTo>
                    <a:pt x="431294" y="1985940"/>
                    <a:pt x="377815" y="1984670"/>
                    <a:pt x="322492" y="1983400"/>
                  </a:cubicBezTo>
                  <a:cubicBezTo>
                    <a:pt x="289298" y="1982130"/>
                    <a:pt x="256104" y="1980860"/>
                    <a:pt x="224754" y="1979590"/>
                  </a:cubicBezTo>
                  <a:cubicBezTo>
                    <a:pt x="165743" y="1978320"/>
                    <a:pt x="106732" y="1977050"/>
                    <a:pt x="48260" y="1977050"/>
                  </a:cubicBezTo>
                  <a:cubicBezTo>
                    <a:pt x="38100" y="1977050"/>
                    <a:pt x="29210" y="1977050"/>
                    <a:pt x="19050" y="1975780"/>
                  </a:cubicBezTo>
                  <a:cubicBezTo>
                    <a:pt x="10160" y="1974510"/>
                    <a:pt x="5080" y="1968160"/>
                    <a:pt x="7620" y="1959270"/>
                  </a:cubicBezTo>
                  <a:cubicBezTo>
                    <a:pt x="16510" y="1927500"/>
                    <a:pt x="12700" y="1890217"/>
                    <a:pt x="11430" y="1851443"/>
                  </a:cubicBezTo>
                  <a:cubicBezTo>
                    <a:pt x="10160" y="1772403"/>
                    <a:pt x="6350" y="1694854"/>
                    <a:pt x="7620" y="1615814"/>
                  </a:cubicBezTo>
                  <a:cubicBezTo>
                    <a:pt x="5080" y="1517387"/>
                    <a:pt x="0" y="298980"/>
                    <a:pt x="7620" y="199062"/>
                  </a:cubicBezTo>
                  <a:cubicBezTo>
                    <a:pt x="8890" y="179675"/>
                    <a:pt x="7620" y="158797"/>
                    <a:pt x="8890" y="139409"/>
                  </a:cubicBezTo>
                  <a:cubicBezTo>
                    <a:pt x="10160" y="108092"/>
                    <a:pt x="12700" y="73791"/>
                    <a:pt x="13970" y="44450"/>
                  </a:cubicBezTo>
                  <a:cubicBezTo>
                    <a:pt x="13970" y="41910"/>
                    <a:pt x="15240" y="39370"/>
                    <a:pt x="16510" y="38100"/>
                  </a:cubicBezTo>
                  <a:cubicBezTo>
                    <a:pt x="38100" y="35560"/>
                    <a:pt x="60629" y="30480"/>
                    <a:pt x="90135" y="29210"/>
                  </a:cubicBezTo>
                  <a:cubicBezTo>
                    <a:pt x="139925" y="25400"/>
                    <a:pt x="189716" y="22860"/>
                    <a:pt x="241351" y="20320"/>
                  </a:cubicBezTo>
                  <a:cubicBezTo>
                    <a:pt x="276389" y="17780"/>
                    <a:pt x="311427" y="16510"/>
                    <a:pt x="344621" y="13970"/>
                  </a:cubicBezTo>
                  <a:cubicBezTo>
                    <a:pt x="377815" y="11430"/>
                    <a:pt x="412853" y="8890"/>
                    <a:pt x="446047" y="8890"/>
                  </a:cubicBezTo>
                  <a:cubicBezTo>
                    <a:pt x="482929" y="7620"/>
                    <a:pt x="519811" y="10160"/>
                    <a:pt x="556693" y="8890"/>
                  </a:cubicBezTo>
                  <a:cubicBezTo>
                    <a:pt x="602796" y="8890"/>
                    <a:pt x="1438175" y="6350"/>
                    <a:pt x="1484278" y="5080"/>
                  </a:cubicBezTo>
                  <a:cubicBezTo>
                    <a:pt x="1528536" y="3810"/>
                    <a:pt x="1572795" y="2540"/>
                    <a:pt x="1618897" y="2540"/>
                  </a:cubicBezTo>
                  <a:cubicBezTo>
                    <a:pt x="1694506" y="1270"/>
                    <a:pt x="1768270" y="0"/>
                    <a:pt x="1843878" y="0"/>
                  </a:cubicBezTo>
                  <a:cubicBezTo>
                    <a:pt x="1875228" y="0"/>
                    <a:pt x="1908422" y="2540"/>
                    <a:pt x="1939771" y="2540"/>
                  </a:cubicBezTo>
                  <a:cubicBezTo>
                    <a:pt x="2026444" y="3810"/>
                    <a:pt x="2114961" y="5080"/>
                    <a:pt x="2201634" y="7620"/>
                  </a:cubicBezTo>
                  <a:cubicBezTo>
                    <a:pt x="2247737" y="8890"/>
                    <a:pt x="2293839" y="12700"/>
                    <a:pt x="2339942" y="16510"/>
                  </a:cubicBezTo>
                  <a:cubicBezTo>
                    <a:pt x="2351007" y="16510"/>
                    <a:pt x="2362071" y="16510"/>
                    <a:pt x="2371292" y="16510"/>
                  </a:cubicBezTo>
                  <a:cubicBezTo>
                    <a:pt x="2385070" y="17780"/>
                    <a:pt x="2393960" y="20320"/>
                    <a:pt x="2404120" y="21590"/>
                  </a:cubicBezTo>
                  <a:close/>
                  <a:moveTo>
                    <a:pt x="2414280" y="1971970"/>
                  </a:moveTo>
                  <a:cubicBezTo>
                    <a:pt x="2415550" y="1955460"/>
                    <a:pt x="2416820" y="1942760"/>
                    <a:pt x="2416820" y="1930060"/>
                  </a:cubicBezTo>
                  <a:cubicBezTo>
                    <a:pt x="2415550" y="1845477"/>
                    <a:pt x="2414280" y="1766438"/>
                    <a:pt x="2414280" y="1681432"/>
                  </a:cubicBezTo>
                  <a:cubicBezTo>
                    <a:pt x="2414280" y="1642658"/>
                    <a:pt x="2416820" y="1603884"/>
                    <a:pt x="2415550" y="1565110"/>
                  </a:cubicBezTo>
                  <a:cubicBezTo>
                    <a:pt x="2415550" y="1529318"/>
                    <a:pt x="2414280" y="1492035"/>
                    <a:pt x="2413010" y="1456243"/>
                  </a:cubicBezTo>
                  <a:cubicBezTo>
                    <a:pt x="2407930" y="1401065"/>
                    <a:pt x="2396500" y="258715"/>
                    <a:pt x="2396500" y="203536"/>
                  </a:cubicBezTo>
                  <a:cubicBezTo>
                    <a:pt x="2393960" y="157305"/>
                    <a:pt x="2391420" y="109583"/>
                    <a:pt x="2388880" y="63500"/>
                  </a:cubicBezTo>
                  <a:cubicBezTo>
                    <a:pt x="2387610" y="44450"/>
                    <a:pt x="2386340" y="43180"/>
                    <a:pt x="2365760" y="41910"/>
                  </a:cubicBezTo>
                  <a:cubicBezTo>
                    <a:pt x="2360227" y="41910"/>
                    <a:pt x="2356539" y="41910"/>
                    <a:pt x="2351007" y="40640"/>
                  </a:cubicBezTo>
                  <a:cubicBezTo>
                    <a:pt x="2304904" y="36830"/>
                    <a:pt x="2256958" y="31750"/>
                    <a:pt x="2210855" y="30480"/>
                  </a:cubicBezTo>
                  <a:cubicBezTo>
                    <a:pt x="2098365" y="26670"/>
                    <a:pt x="1984030" y="25400"/>
                    <a:pt x="1871540" y="22860"/>
                  </a:cubicBezTo>
                  <a:cubicBezTo>
                    <a:pt x="1854943" y="22860"/>
                    <a:pt x="1836502" y="22860"/>
                    <a:pt x="1819905" y="22860"/>
                  </a:cubicBezTo>
                  <a:cubicBezTo>
                    <a:pt x="1792243" y="22860"/>
                    <a:pt x="1764582" y="22860"/>
                    <a:pt x="1738764" y="22860"/>
                  </a:cubicBezTo>
                  <a:cubicBezTo>
                    <a:pt x="1679753" y="22860"/>
                    <a:pt x="1620741" y="22860"/>
                    <a:pt x="1563574" y="24130"/>
                  </a:cubicBezTo>
                  <a:cubicBezTo>
                    <a:pt x="1513783" y="25400"/>
                    <a:pt x="674716" y="29210"/>
                    <a:pt x="624925" y="29210"/>
                  </a:cubicBezTo>
                  <a:cubicBezTo>
                    <a:pt x="543784" y="29210"/>
                    <a:pt x="462644" y="26670"/>
                    <a:pt x="381503" y="33020"/>
                  </a:cubicBezTo>
                  <a:cubicBezTo>
                    <a:pt x="339089" y="36830"/>
                    <a:pt x="298518" y="36830"/>
                    <a:pt x="257948" y="38100"/>
                  </a:cubicBezTo>
                  <a:cubicBezTo>
                    <a:pt x="187872" y="41910"/>
                    <a:pt x="117796" y="45720"/>
                    <a:pt x="49530" y="50800"/>
                  </a:cubicBezTo>
                  <a:cubicBezTo>
                    <a:pt x="36830" y="50800"/>
                    <a:pt x="34290" y="53340"/>
                    <a:pt x="33020" y="69317"/>
                  </a:cubicBezTo>
                  <a:cubicBezTo>
                    <a:pt x="31750" y="96161"/>
                    <a:pt x="31750" y="123005"/>
                    <a:pt x="30480" y="149849"/>
                  </a:cubicBezTo>
                  <a:cubicBezTo>
                    <a:pt x="29210" y="194588"/>
                    <a:pt x="26670" y="237836"/>
                    <a:pt x="25400" y="282576"/>
                  </a:cubicBezTo>
                  <a:cubicBezTo>
                    <a:pt x="20320" y="330298"/>
                    <a:pt x="26670" y="1496509"/>
                    <a:pt x="29210" y="1544231"/>
                  </a:cubicBezTo>
                  <a:cubicBezTo>
                    <a:pt x="29210" y="1594936"/>
                    <a:pt x="29210" y="1647132"/>
                    <a:pt x="30480" y="1697837"/>
                  </a:cubicBezTo>
                  <a:cubicBezTo>
                    <a:pt x="30480" y="1735120"/>
                    <a:pt x="33020" y="1772403"/>
                    <a:pt x="33020" y="1809686"/>
                  </a:cubicBezTo>
                  <a:cubicBezTo>
                    <a:pt x="33020" y="1849951"/>
                    <a:pt x="33020" y="1890217"/>
                    <a:pt x="31750" y="1930060"/>
                  </a:cubicBezTo>
                  <a:cubicBezTo>
                    <a:pt x="31750" y="1933870"/>
                    <a:pt x="31750" y="1936410"/>
                    <a:pt x="31750" y="1940220"/>
                  </a:cubicBezTo>
                  <a:cubicBezTo>
                    <a:pt x="31750" y="1950380"/>
                    <a:pt x="35560" y="1954190"/>
                    <a:pt x="44450" y="1954190"/>
                  </a:cubicBezTo>
                  <a:cubicBezTo>
                    <a:pt x="64317" y="1954190"/>
                    <a:pt x="90135" y="1955460"/>
                    <a:pt x="114108" y="1955460"/>
                  </a:cubicBezTo>
                  <a:cubicBezTo>
                    <a:pt x="149146" y="1955460"/>
                    <a:pt x="186028" y="1952920"/>
                    <a:pt x="221066" y="1955460"/>
                  </a:cubicBezTo>
                  <a:cubicBezTo>
                    <a:pt x="278233" y="1959270"/>
                    <a:pt x="335400" y="1961810"/>
                    <a:pt x="392568" y="1960540"/>
                  </a:cubicBezTo>
                  <a:cubicBezTo>
                    <a:pt x="429450" y="1959270"/>
                    <a:pt x="464488" y="1961810"/>
                    <a:pt x="501370" y="1961810"/>
                  </a:cubicBezTo>
                  <a:cubicBezTo>
                    <a:pt x="554849" y="1961810"/>
                    <a:pt x="608328" y="1960540"/>
                    <a:pt x="661807" y="1961810"/>
                  </a:cubicBezTo>
                  <a:cubicBezTo>
                    <a:pt x="741104" y="1963080"/>
                    <a:pt x="1611521" y="1952920"/>
                    <a:pt x="1692661" y="1955460"/>
                  </a:cubicBezTo>
                  <a:cubicBezTo>
                    <a:pt x="1727699" y="1956730"/>
                    <a:pt x="1762738" y="1958000"/>
                    <a:pt x="1795931" y="1958000"/>
                  </a:cubicBezTo>
                  <a:cubicBezTo>
                    <a:pt x="1856787" y="1960540"/>
                    <a:pt x="1915798" y="1956730"/>
                    <a:pt x="1976654" y="1960540"/>
                  </a:cubicBezTo>
                  <a:cubicBezTo>
                    <a:pt x="2026444" y="1963080"/>
                    <a:pt x="2076235" y="1963080"/>
                    <a:pt x="2126026" y="1965620"/>
                  </a:cubicBezTo>
                  <a:cubicBezTo>
                    <a:pt x="2199790" y="1969430"/>
                    <a:pt x="2273554" y="1971970"/>
                    <a:pt x="2347319" y="1973240"/>
                  </a:cubicBezTo>
                  <a:cubicBezTo>
                    <a:pt x="2374980" y="1973240"/>
                    <a:pt x="2393960" y="1971970"/>
                    <a:pt x="2414280" y="1971970"/>
                  </a:cubicBezTo>
                  <a:close/>
                </a:path>
              </a:pathLst>
            </a:custGeom>
            <a:solidFill>
              <a:srgbClr val="000000"/>
            </a:solidFill>
          </p:spPr>
        </p:sp>
      </p:grpSp>
      <p:grpSp>
        <p:nvGrpSpPr>
          <p:cNvPr id="8" name="Group 8"/>
          <p:cNvGrpSpPr/>
          <p:nvPr/>
        </p:nvGrpSpPr>
        <p:grpSpPr>
          <a:xfrm rot="-10800000">
            <a:off x="3599120" y="1188132"/>
            <a:ext cx="4908947" cy="4102388"/>
            <a:chOff x="0" y="0"/>
            <a:chExt cx="2432060" cy="2032463"/>
          </a:xfrm>
        </p:grpSpPr>
        <p:sp>
          <p:nvSpPr>
            <p:cNvPr id="9" name="Freeform 9"/>
            <p:cNvSpPr/>
            <p:nvPr/>
          </p:nvSpPr>
          <p:spPr>
            <a:xfrm>
              <a:off x="10160" y="16510"/>
              <a:ext cx="2409200" cy="2004523"/>
            </a:xfrm>
            <a:custGeom>
              <a:avLst/>
              <a:gdLst/>
              <a:ahLst/>
              <a:cxnLst/>
              <a:rect l="l" t="t" r="r" b="b"/>
              <a:pathLst>
                <a:path w="2409200" h="2004523">
                  <a:moveTo>
                    <a:pt x="2409200" y="2004523"/>
                  </a:moveTo>
                  <a:lnTo>
                    <a:pt x="0" y="1996903"/>
                  </a:lnTo>
                  <a:lnTo>
                    <a:pt x="0" y="708448"/>
                  </a:lnTo>
                  <a:lnTo>
                    <a:pt x="17780" y="19050"/>
                  </a:lnTo>
                  <a:lnTo>
                    <a:pt x="1199224" y="0"/>
                  </a:lnTo>
                  <a:lnTo>
                    <a:pt x="2390150" y="5080"/>
                  </a:lnTo>
                  <a:close/>
                </a:path>
              </a:pathLst>
            </a:custGeom>
            <a:solidFill>
              <a:srgbClr val="FFFFFF"/>
            </a:solidFill>
          </p:spPr>
        </p:sp>
        <p:sp>
          <p:nvSpPr>
            <p:cNvPr id="10" name="Freeform 10"/>
            <p:cNvSpPr/>
            <p:nvPr/>
          </p:nvSpPr>
          <p:spPr>
            <a:xfrm>
              <a:off x="-3810" y="0"/>
              <a:ext cx="2438410" cy="2031193"/>
            </a:xfrm>
            <a:custGeom>
              <a:avLst/>
              <a:gdLst/>
              <a:ahLst/>
              <a:cxnLst/>
              <a:rect l="l" t="t" r="r" b="b"/>
              <a:pathLst>
                <a:path w="2438410" h="2031193">
                  <a:moveTo>
                    <a:pt x="2404120" y="21590"/>
                  </a:moveTo>
                  <a:cubicBezTo>
                    <a:pt x="2405390" y="34290"/>
                    <a:pt x="2405390" y="44450"/>
                    <a:pt x="2406660" y="54610"/>
                  </a:cubicBezTo>
                  <a:cubicBezTo>
                    <a:pt x="2409200" y="93820"/>
                    <a:pt x="2410470" y="136505"/>
                    <a:pt x="2413010" y="177667"/>
                  </a:cubicBezTo>
                  <a:cubicBezTo>
                    <a:pt x="2413010" y="237122"/>
                    <a:pt x="2425710" y="1409453"/>
                    <a:pt x="2432060" y="1468908"/>
                  </a:cubicBezTo>
                  <a:cubicBezTo>
                    <a:pt x="2438410" y="1558853"/>
                    <a:pt x="2434600" y="1650322"/>
                    <a:pt x="2434600" y="1740267"/>
                  </a:cubicBezTo>
                  <a:cubicBezTo>
                    <a:pt x="2434600" y="1819540"/>
                    <a:pt x="2435870" y="1892716"/>
                    <a:pt x="2437140" y="1970233"/>
                  </a:cubicBezTo>
                  <a:cubicBezTo>
                    <a:pt x="2437140" y="1991823"/>
                    <a:pt x="2437140" y="2005793"/>
                    <a:pt x="2437140" y="2029923"/>
                  </a:cubicBezTo>
                  <a:cubicBezTo>
                    <a:pt x="2414280" y="2029923"/>
                    <a:pt x="2393960" y="2031193"/>
                    <a:pt x="2371292" y="2029923"/>
                  </a:cubicBezTo>
                  <a:cubicBezTo>
                    <a:pt x="2251425" y="2024843"/>
                    <a:pt x="2129714" y="2031193"/>
                    <a:pt x="2009847" y="2026113"/>
                  </a:cubicBezTo>
                  <a:cubicBezTo>
                    <a:pt x="1937927" y="2022303"/>
                    <a:pt x="1867851" y="2024843"/>
                    <a:pt x="1795931" y="2022303"/>
                  </a:cubicBezTo>
                  <a:cubicBezTo>
                    <a:pt x="1762737" y="2021033"/>
                    <a:pt x="1729543" y="2019763"/>
                    <a:pt x="1696350" y="2018493"/>
                  </a:cubicBezTo>
                  <a:cubicBezTo>
                    <a:pt x="1676065" y="2018493"/>
                    <a:pt x="1657623" y="2019763"/>
                    <a:pt x="1637338" y="2019763"/>
                  </a:cubicBezTo>
                  <a:cubicBezTo>
                    <a:pt x="1585703" y="2018493"/>
                    <a:pt x="1443707" y="2019763"/>
                    <a:pt x="1392072" y="2018493"/>
                  </a:cubicBezTo>
                  <a:cubicBezTo>
                    <a:pt x="1355190" y="2017223"/>
                    <a:pt x="617548" y="2026113"/>
                    <a:pt x="580666" y="2024843"/>
                  </a:cubicBezTo>
                  <a:cubicBezTo>
                    <a:pt x="571446" y="2024843"/>
                    <a:pt x="560381" y="2026113"/>
                    <a:pt x="551161" y="2026113"/>
                  </a:cubicBezTo>
                  <a:cubicBezTo>
                    <a:pt x="529031" y="2026113"/>
                    <a:pt x="508746" y="2027383"/>
                    <a:pt x="486617" y="2027383"/>
                  </a:cubicBezTo>
                  <a:cubicBezTo>
                    <a:pt x="431294" y="2027383"/>
                    <a:pt x="377815" y="2026113"/>
                    <a:pt x="322492" y="2024843"/>
                  </a:cubicBezTo>
                  <a:cubicBezTo>
                    <a:pt x="289298" y="2023573"/>
                    <a:pt x="256104" y="2022303"/>
                    <a:pt x="224754" y="2021033"/>
                  </a:cubicBezTo>
                  <a:cubicBezTo>
                    <a:pt x="165743" y="2019763"/>
                    <a:pt x="106732" y="2018493"/>
                    <a:pt x="48260" y="2018493"/>
                  </a:cubicBezTo>
                  <a:cubicBezTo>
                    <a:pt x="38100" y="2018493"/>
                    <a:pt x="29210" y="2018493"/>
                    <a:pt x="19050" y="2017223"/>
                  </a:cubicBezTo>
                  <a:cubicBezTo>
                    <a:pt x="10160" y="2015953"/>
                    <a:pt x="5080" y="2009603"/>
                    <a:pt x="7620" y="2000713"/>
                  </a:cubicBezTo>
                  <a:cubicBezTo>
                    <a:pt x="16510" y="1968940"/>
                    <a:pt x="12700" y="1930828"/>
                    <a:pt x="11430" y="1891191"/>
                  </a:cubicBezTo>
                  <a:cubicBezTo>
                    <a:pt x="10160" y="1810393"/>
                    <a:pt x="6350" y="1731120"/>
                    <a:pt x="7620" y="1650322"/>
                  </a:cubicBezTo>
                  <a:cubicBezTo>
                    <a:pt x="5080" y="1549706"/>
                    <a:pt x="0" y="304199"/>
                    <a:pt x="7620" y="202058"/>
                  </a:cubicBezTo>
                  <a:cubicBezTo>
                    <a:pt x="8890" y="182240"/>
                    <a:pt x="7620" y="160897"/>
                    <a:pt x="8890" y="141079"/>
                  </a:cubicBezTo>
                  <a:cubicBezTo>
                    <a:pt x="10160" y="109065"/>
                    <a:pt x="12700" y="74001"/>
                    <a:pt x="13970" y="44450"/>
                  </a:cubicBezTo>
                  <a:cubicBezTo>
                    <a:pt x="13970" y="41910"/>
                    <a:pt x="15240" y="39370"/>
                    <a:pt x="16510" y="38100"/>
                  </a:cubicBezTo>
                  <a:cubicBezTo>
                    <a:pt x="38100" y="35560"/>
                    <a:pt x="60629" y="30480"/>
                    <a:pt x="90135" y="29210"/>
                  </a:cubicBezTo>
                  <a:cubicBezTo>
                    <a:pt x="139925" y="25400"/>
                    <a:pt x="189716" y="22860"/>
                    <a:pt x="241351" y="20320"/>
                  </a:cubicBezTo>
                  <a:cubicBezTo>
                    <a:pt x="276389" y="17780"/>
                    <a:pt x="311427" y="16510"/>
                    <a:pt x="344621" y="13970"/>
                  </a:cubicBezTo>
                  <a:cubicBezTo>
                    <a:pt x="377815" y="11430"/>
                    <a:pt x="412853" y="8890"/>
                    <a:pt x="446047" y="8890"/>
                  </a:cubicBezTo>
                  <a:cubicBezTo>
                    <a:pt x="482929" y="7620"/>
                    <a:pt x="519811" y="10160"/>
                    <a:pt x="556693" y="8890"/>
                  </a:cubicBezTo>
                  <a:cubicBezTo>
                    <a:pt x="602796" y="8890"/>
                    <a:pt x="1438175" y="6350"/>
                    <a:pt x="1484278" y="5080"/>
                  </a:cubicBezTo>
                  <a:cubicBezTo>
                    <a:pt x="1528536" y="3810"/>
                    <a:pt x="1572795" y="2540"/>
                    <a:pt x="1618897" y="2540"/>
                  </a:cubicBezTo>
                  <a:cubicBezTo>
                    <a:pt x="1694506" y="1270"/>
                    <a:pt x="1768270" y="0"/>
                    <a:pt x="1843878" y="0"/>
                  </a:cubicBezTo>
                  <a:cubicBezTo>
                    <a:pt x="1875228" y="0"/>
                    <a:pt x="1908422" y="2540"/>
                    <a:pt x="1939771" y="2540"/>
                  </a:cubicBezTo>
                  <a:cubicBezTo>
                    <a:pt x="2026444" y="3810"/>
                    <a:pt x="2114961" y="5080"/>
                    <a:pt x="2201634" y="7620"/>
                  </a:cubicBezTo>
                  <a:cubicBezTo>
                    <a:pt x="2247737" y="8890"/>
                    <a:pt x="2293839" y="12700"/>
                    <a:pt x="2339942" y="16510"/>
                  </a:cubicBezTo>
                  <a:cubicBezTo>
                    <a:pt x="2351007" y="16510"/>
                    <a:pt x="2362071" y="16510"/>
                    <a:pt x="2371292" y="16510"/>
                  </a:cubicBezTo>
                  <a:cubicBezTo>
                    <a:pt x="2385070" y="17780"/>
                    <a:pt x="2393960" y="20320"/>
                    <a:pt x="2404120" y="21590"/>
                  </a:cubicBezTo>
                  <a:close/>
                  <a:moveTo>
                    <a:pt x="2414280" y="2013413"/>
                  </a:moveTo>
                  <a:cubicBezTo>
                    <a:pt x="2415550" y="1996903"/>
                    <a:pt x="2416820" y="1984203"/>
                    <a:pt x="2416820" y="1971503"/>
                  </a:cubicBezTo>
                  <a:cubicBezTo>
                    <a:pt x="2415550" y="1885093"/>
                    <a:pt x="2414280" y="1804295"/>
                    <a:pt x="2414280" y="1717400"/>
                  </a:cubicBezTo>
                  <a:cubicBezTo>
                    <a:pt x="2414280" y="1677763"/>
                    <a:pt x="2416820" y="1638126"/>
                    <a:pt x="2415550" y="1598490"/>
                  </a:cubicBezTo>
                  <a:cubicBezTo>
                    <a:pt x="2415550" y="1561902"/>
                    <a:pt x="2414280" y="1523790"/>
                    <a:pt x="2413010" y="1487202"/>
                  </a:cubicBezTo>
                  <a:cubicBezTo>
                    <a:pt x="2407930" y="1430796"/>
                    <a:pt x="2396500" y="263038"/>
                    <a:pt x="2396500" y="206632"/>
                  </a:cubicBezTo>
                  <a:cubicBezTo>
                    <a:pt x="2393960" y="159373"/>
                    <a:pt x="2391420" y="110589"/>
                    <a:pt x="2388880" y="63500"/>
                  </a:cubicBezTo>
                  <a:cubicBezTo>
                    <a:pt x="2387610" y="44450"/>
                    <a:pt x="2386340" y="43180"/>
                    <a:pt x="2365760" y="41910"/>
                  </a:cubicBezTo>
                  <a:cubicBezTo>
                    <a:pt x="2360227" y="41910"/>
                    <a:pt x="2356539" y="41910"/>
                    <a:pt x="2351007" y="40640"/>
                  </a:cubicBezTo>
                  <a:cubicBezTo>
                    <a:pt x="2304904" y="36830"/>
                    <a:pt x="2256958" y="31750"/>
                    <a:pt x="2210855" y="30480"/>
                  </a:cubicBezTo>
                  <a:cubicBezTo>
                    <a:pt x="2098365" y="26670"/>
                    <a:pt x="1984030" y="25400"/>
                    <a:pt x="1871540" y="22860"/>
                  </a:cubicBezTo>
                  <a:cubicBezTo>
                    <a:pt x="1854943" y="22860"/>
                    <a:pt x="1836502" y="22860"/>
                    <a:pt x="1819905" y="22860"/>
                  </a:cubicBezTo>
                  <a:cubicBezTo>
                    <a:pt x="1792243" y="22860"/>
                    <a:pt x="1764582" y="22860"/>
                    <a:pt x="1738764" y="22860"/>
                  </a:cubicBezTo>
                  <a:cubicBezTo>
                    <a:pt x="1679753" y="22860"/>
                    <a:pt x="1620741" y="22860"/>
                    <a:pt x="1563574" y="24130"/>
                  </a:cubicBezTo>
                  <a:cubicBezTo>
                    <a:pt x="1513783" y="25400"/>
                    <a:pt x="674716" y="29210"/>
                    <a:pt x="624925" y="29210"/>
                  </a:cubicBezTo>
                  <a:cubicBezTo>
                    <a:pt x="543784" y="29210"/>
                    <a:pt x="462644" y="26670"/>
                    <a:pt x="381503" y="33020"/>
                  </a:cubicBezTo>
                  <a:cubicBezTo>
                    <a:pt x="339089" y="36830"/>
                    <a:pt x="298518" y="36830"/>
                    <a:pt x="257948" y="38100"/>
                  </a:cubicBezTo>
                  <a:cubicBezTo>
                    <a:pt x="187872" y="41910"/>
                    <a:pt x="117796" y="45720"/>
                    <a:pt x="49530" y="50800"/>
                  </a:cubicBezTo>
                  <a:cubicBezTo>
                    <a:pt x="36830" y="50800"/>
                    <a:pt x="34290" y="53340"/>
                    <a:pt x="33020" y="69428"/>
                  </a:cubicBezTo>
                  <a:cubicBezTo>
                    <a:pt x="31750" y="96869"/>
                    <a:pt x="31750" y="124310"/>
                    <a:pt x="30480" y="151750"/>
                  </a:cubicBezTo>
                  <a:cubicBezTo>
                    <a:pt x="29210" y="197485"/>
                    <a:pt x="26670" y="241695"/>
                    <a:pt x="25400" y="287430"/>
                  </a:cubicBezTo>
                  <a:cubicBezTo>
                    <a:pt x="20320" y="336213"/>
                    <a:pt x="26670" y="1528363"/>
                    <a:pt x="29210" y="1577147"/>
                  </a:cubicBezTo>
                  <a:cubicBezTo>
                    <a:pt x="29210" y="1628979"/>
                    <a:pt x="29210" y="1682336"/>
                    <a:pt x="30480" y="1734169"/>
                  </a:cubicBezTo>
                  <a:cubicBezTo>
                    <a:pt x="30480" y="1772281"/>
                    <a:pt x="33020" y="1810393"/>
                    <a:pt x="33020" y="1848506"/>
                  </a:cubicBezTo>
                  <a:cubicBezTo>
                    <a:pt x="33020" y="1889667"/>
                    <a:pt x="33020" y="1930828"/>
                    <a:pt x="31750" y="1971503"/>
                  </a:cubicBezTo>
                  <a:cubicBezTo>
                    <a:pt x="31750" y="1975313"/>
                    <a:pt x="31750" y="1977853"/>
                    <a:pt x="31750" y="1981663"/>
                  </a:cubicBezTo>
                  <a:cubicBezTo>
                    <a:pt x="31750" y="1991823"/>
                    <a:pt x="35560" y="1995633"/>
                    <a:pt x="44450" y="1995633"/>
                  </a:cubicBezTo>
                  <a:cubicBezTo>
                    <a:pt x="64317" y="1995633"/>
                    <a:pt x="90135" y="1996903"/>
                    <a:pt x="114108" y="1996903"/>
                  </a:cubicBezTo>
                  <a:cubicBezTo>
                    <a:pt x="149146" y="1996903"/>
                    <a:pt x="186028" y="1994363"/>
                    <a:pt x="221066" y="1996903"/>
                  </a:cubicBezTo>
                  <a:cubicBezTo>
                    <a:pt x="278233" y="2000713"/>
                    <a:pt x="335400" y="2003253"/>
                    <a:pt x="392568" y="2001983"/>
                  </a:cubicBezTo>
                  <a:cubicBezTo>
                    <a:pt x="429450" y="2000713"/>
                    <a:pt x="464488" y="2003253"/>
                    <a:pt x="501370" y="2003253"/>
                  </a:cubicBezTo>
                  <a:cubicBezTo>
                    <a:pt x="554849" y="2003253"/>
                    <a:pt x="608328" y="2001983"/>
                    <a:pt x="661807" y="2003253"/>
                  </a:cubicBezTo>
                  <a:cubicBezTo>
                    <a:pt x="741104" y="2004523"/>
                    <a:pt x="1611521" y="1994363"/>
                    <a:pt x="1692661" y="1996903"/>
                  </a:cubicBezTo>
                  <a:cubicBezTo>
                    <a:pt x="1727699" y="1998173"/>
                    <a:pt x="1762738" y="1999443"/>
                    <a:pt x="1795931" y="1999443"/>
                  </a:cubicBezTo>
                  <a:cubicBezTo>
                    <a:pt x="1856787" y="2001983"/>
                    <a:pt x="1915798" y="1998173"/>
                    <a:pt x="1976654" y="2001983"/>
                  </a:cubicBezTo>
                  <a:cubicBezTo>
                    <a:pt x="2026444" y="2004523"/>
                    <a:pt x="2076235" y="2004523"/>
                    <a:pt x="2126026" y="2007063"/>
                  </a:cubicBezTo>
                  <a:cubicBezTo>
                    <a:pt x="2199790" y="2010873"/>
                    <a:pt x="2273554" y="2013413"/>
                    <a:pt x="2347319" y="2014683"/>
                  </a:cubicBezTo>
                  <a:cubicBezTo>
                    <a:pt x="2374980" y="2014683"/>
                    <a:pt x="2393960" y="2013413"/>
                    <a:pt x="2414280" y="2013413"/>
                  </a:cubicBezTo>
                  <a:close/>
                </a:path>
              </a:pathLst>
            </a:custGeom>
            <a:solidFill>
              <a:srgbClr val="000000"/>
            </a:solidFill>
          </p:spPr>
        </p:sp>
      </p:grpSp>
      <p:grpSp>
        <p:nvGrpSpPr>
          <p:cNvPr id="11" name="Group 11"/>
          <p:cNvGrpSpPr/>
          <p:nvPr/>
        </p:nvGrpSpPr>
        <p:grpSpPr>
          <a:xfrm>
            <a:off x="9064660" y="5817544"/>
            <a:ext cx="4908947" cy="4018738"/>
            <a:chOff x="0" y="0"/>
            <a:chExt cx="2432060" cy="1991020"/>
          </a:xfrm>
        </p:grpSpPr>
        <p:sp>
          <p:nvSpPr>
            <p:cNvPr id="12" name="Freeform 12"/>
            <p:cNvSpPr/>
            <p:nvPr/>
          </p:nvSpPr>
          <p:spPr>
            <a:xfrm>
              <a:off x="10160" y="16510"/>
              <a:ext cx="2409200" cy="1963080"/>
            </a:xfrm>
            <a:custGeom>
              <a:avLst/>
              <a:gdLst/>
              <a:ahLst/>
              <a:cxnLst/>
              <a:rect l="l" t="t" r="r" b="b"/>
              <a:pathLst>
                <a:path w="2409200" h="1963080">
                  <a:moveTo>
                    <a:pt x="2409200" y="1963080"/>
                  </a:moveTo>
                  <a:lnTo>
                    <a:pt x="0" y="1955460"/>
                  </a:lnTo>
                  <a:lnTo>
                    <a:pt x="0" y="694074"/>
                  </a:lnTo>
                  <a:lnTo>
                    <a:pt x="17780" y="19050"/>
                  </a:lnTo>
                  <a:lnTo>
                    <a:pt x="1199224" y="0"/>
                  </a:lnTo>
                  <a:lnTo>
                    <a:pt x="2390150" y="5080"/>
                  </a:lnTo>
                  <a:close/>
                </a:path>
              </a:pathLst>
            </a:custGeom>
            <a:solidFill>
              <a:srgbClr val="FFFFFF"/>
            </a:solidFill>
          </p:spPr>
        </p:sp>
        <p:sp>
          <p:nvSpPr>
            <p:cNvPr id="13" name="Freeform 13"/>
            <p:cNvSpPr/>
            <p:nvPr/>
          </p:nvSpPr>
          <p:spPr>
            <a:xfrm>
              <a:off x="-3810" y="0"/>
              <a:ext cx="2438410" cy="1989750"/>
            </a:xfrm>
            <a:custGeom>
              <a:avLst/>
              <a:gdLst/>
              <a:ahLst/>
              <a:cxnLst/>
              <a:rect l="l" t="t" r="r" b="b"/>
              <a:pathLst>
                <a:path w="2438410" h="1989750">
                  <a:moveTo>
                    <a:pt x="2404120" y="21590"/>
                  </a:moveTo>
                  <a:cubicBezTo>
                    <a:pt x="2405390" y="34290"/>
                    <a:pt x="2405390" y="44450"/>
                    <a:pt x="2406660" y="54610"/>
                  </a:cubicBezTo>
                  <a:cubicBezTo>
                    <a:pt x="2409200" y="93179"/>
                    <a:pt x="2410470" y="134935"/>
                    <a:pt x="2413010" y="175201"/>
                  </a:cubicBezTo>
                  <a:cubicBezTo>
                    <a:pt x="2413010" y="233362"/>
                    <a:pt x="2425710" y="1380186"/>
                    <a:pt x="2432060" y="1438348"/>
                  </a:cubicBezTo>
                  <a:cubicBezTo>
                    <a:pt x="2438410" y="1526335"/>
                    <a:pt x="2434600" y="1615814"/>
                    <a:pt x="2434600" y="1703802"/>
                  </a:cubicBezTo>
                  <a:cubicBezTo>
                    <a:pt x="2434600" y="1781351"/>
                    <a:pt x="2435870" y="1852934"/>
                    <a:pt x="2437140" y="1928790"/>
                  </a:cubicBezTo>
                  <a:cubicBezTo>
                    <a:pt x="2437140" y="1950380"/>
                    <a:pt x="2437140" y="1964350"/>
                    <a:pt x="2437140" y="1988480"/>
                  </a:cubicBezTo>
                  <a:cubicBezTo>
                    <a:pt x="2414280" y="1988480"/>
                    <a:pt x="2393960" y="1989750"/>
                    <a:pt x="2371292" y="1988480"/>
                  </a:cubicBezTo>
                  <a:cubicBezTo>
                    <a:pt x="2251425" y="1983400"/>
                    <a:pt x="2129714" y="1989750"/>
                    <a:pt x="2009847" y="1984670"/>
                  </a:cubicBezTo>
                  <a:cubicBezTo>
                    <a:pt x="1937927" y="1980860"/>
                    <a:pt x="1867851" y="1983400"/>
                    <a:pt x="1795931" y="1980860"/>
                  </a:cubicBezTo>
                  <a:cubicBezTo>
                    <a:pt x="1762737" y="1979590"/>
                    <a:pt x="1729543" y="1978320"/>
                    <a:pt x="1696350" y="1977050"/>
                  </a:cubicBezTo>
                  <a:cubicBezTo>
                    <a:pt x="1676065" y="1977050"/>
                    <a:pt x="1657623" y="1978320"/>
                    <a:pt x="1637338" y="1978320"/>
                  </a:cubicBezTo>
                  <a:cubicBezTo>
                    <a:pt x="1585703" y="1977050"/>
                    <a:pt x="1443707" y="1978320"/>
                    <a:pt x="1392072" y="1977050"/>
                  </a:cubicBezTo>
                  <a:cubicBezTo>
                    <a:pt x="1355190" y="1975780"/>
                    <a:pt x="617548" y="1984670"/>
                    <a:pt x="580666" y="1983400"/>
                  </a:cubicBezTo>
                  <a:cubicBezTo>
                    <a:pt x="571446" y="1983400"/>
                    <a:pt x="560381" y="1984670"/>
                    <a:pt x="551161" y="1984670"/>
                  </a:cubicBezTo>
                  <a:cubicBezTo>
                    <a:pt x="529031" y="1984670"/>
                    <a:pt x="508746" y="1985940"/>
                    <a:pt x="486617" y="1985940"/>
                  </a:cubicBezTo>
                  <a:cubicBezTo>
                    <a:pt x="431294" y="1985940"/>
                    <a:pt x="377815" y="1984670"/>
                    <a:pt x="322492" y="1983400"/>
                  </a:cubicBezTo>
                  <a:cubicBezTo>
                    <a:pt x="289298" y="1982130"/>
                    <a:pt x="256104" y="1980860"/>
                    <a:pt x="224754" y="1979590"/>
                  </a:cubicBezTo>
                  <a:cubicBezTo>
                    <a:pt x="165743" y="1978320"/>
                    <a:pt x="106732" y="1977050"/>
                    <a:pt x="48260" y="1977050"/>
                  </a:cubicBezTo>
                  <a:cubicBezTo>
                    <a:pt x="38100" y="1977050"/>
                    <a:pt x="29210" y="1977050"/>
                    <a:pt x="19050" y="1975780"/>
                  </a:cubicBezTo>
                  <a:cubicBezTo>
                    <a:pt x="10160" y="1974510"/>
                    <a:pt x="5080" y="1968160"/>
                    <a:pt x="7620" y="1959270"/>
                  </a:cubicBezTo>
                  <a:cubicBezTo>
                    <a:pt x="16510" y="1927500"/>
                    <a:pt x="12700" y="1890217"/>
                    <a:pt x="11430" y="1851443"/>
                  </a:cubicBezTo>
                  <a:cubicBezTo>
                    <a:pt x="10160" y="1772403"/>
                    <a:pt x="6350" y="1694854"/>
                    <a:pt x="7620" y="1615814"/>
                  </a:cubicBezTo>
                  <a:cubicBezTo>
                    <a:pt x="5080" y="1517387"/>
                    <a:pt x="0" y="298980"/>
                    <a:pt x="7620" y="199062"/>
                  </a:cubicBezTo>
                  <a:cubicBezTo>
                    <a:pt x="8890" y="179675"/>
                    <a:pt x="7620" y="158797"/>
                    <a:pt x="8890" y="139409"/>
                  </a:cubicBezTo>
                  <a:cubicBezTo>
                    <a:pt x="10160" y="108092"/>
                    <a:pt x="12700" y="73791"/>
                    <a:pt x="13970" y="44450"/>
                  </a:cubicBezTo>
                  <a:cubicBezTo>
                    <a:pt x="13970" y="41910"/>
                    <a:pt x="15240" y="39370"/>
                    <a:pt x="16510" y="38100"/>
                  </a:cubicBezTo>
                  <a:cubicBezTo>
                    <a:pt x="38100" y="35560"/>
                    <a:pt x="60629" y="30480"/>
                    <a:pt x="90135" y="29210"/>
                  </a:cubicBezTo>
                  <a:cubicBezTo>
                    <a:pt x="139925" y="25400"/>
                    <a:pt x="189716" y="22860"/>
                    <a:pt x="241351" y="20320"/>
                  </a:cubicBezTo>
                  <a:cubicBezTo>
                    <a:pt x="276389" y="17780"/>
                    <a:pt x="311427" y="16510"/>
                    <a:pt x="344621" y="13970"/>
                  </a:cubicBezTo>
                  <a:cubicBezTo>
                    <a:pt x="377815" y="11430"/>
                    <a:pt x="412853" y="8890"/>
                    <a:pt x="446047" y="8890"/>
                  </a:cubicBezTo>
                  <a:cubicBezTo>
                    <a:pt x="482929" y="7620"/>
                    <a:pt x="519811" y="10160"/>
                    <a:pt x="556693" y="8890"/>
                  </a:cubicBezTo>
                  <a:cubicBezTo>
                    <a:pt x="602796" y="8890"/>
                    <a:pt x="1438175" y="6350"/>
                    <a:pt x="1484278" y="5080"/>
                  </a:cubicBezTo>
                  <a:cubicBezTo>
                    <a:pt x="1528536" y="3810"/>
                    <a:pt x="1572795" y="2540"/>
                    <a:pt x="1618897" y="2540"/>
                  </a:cubicBezTo>
                  <a:cubicBezTo>
                    <a:pt x="1694506" y="1270"/>
                    <a:pt x="1768270" y="0"/>
                    <a:pt x="1843878" y="0"/>
                  </a:cubicBezTo>
                  <a:cubicBezTo>
                    <a:pt x="1875228" y="0"/>
                    <a:pt x="1908422" y="2540"/>
                    <a:pt x="1939771" y="2540"/>
                  </a:cubicBezTo>
                  <a:cubicBezTo>
                    <a:pt x="2026444" y="3810"/>
                    <a:pt x="2114961" y="5080"/>
                    <a:pt x="2201634" y="7620"/>
                  </a:cubicBezTo>
                  <a:cubicBezTo>
                    <a:pt x="2247737" y="8890"/>
                    <a:pt x="2293839" y="12700"/>
                    <a:pt x="2339942" y="16510"/>
                  </a:cubicBezTo>
                  <a:cubicBezTo>
                    <a:pt x="2351007" y="16510"/>
                    <a:pt x="2362071" y="16510"/>
                    <a:pt x="2371292" y="16510"/>
                  </a:cubicBezTo>
                  <a:cubicBezTo>
                    <a:pt x="2385070" y="17780"/>
                    <a:pt x="2393960" y="20320"/>
                    <a:pt x="2404120" y="21590"/>
                  </a:cubicBezTo>
                  <a:close/>
                  <a:moveTo>
                    <a:pt x="2414280" y="1971970"/>
                  </a:moveTo>
                  <a:cubicBezTo>
                    <a:pt x="2415550" y="1955460"/>
                    <a:pt x="2416820" y="1942760"/>
                    <a:pt x="2416820" y="1930060"/>
                  </a:cubicBezTo>
                  <a:cubicBezTo>
                    <a:pt x="2415550" y="1845477"/>
                    <a:pt x="2414280" y="1766438"/>
                    <a:pt x="2414280" y="1681432"/>
                  </a:cubicBezTo>
                  <a:cubicBezTo>
                    <a:pt x="2414280" y="1642658"/>
                    <a:pt x="2416820" y="1603884"/>
                    <a:pt x="2415550" y="1565110"/>
                  </a:cubicBezTo>
                  <a:cubicBezTo>
                    <a:pt x="2415550" y="1529318"/>
                    <a:pt x="2414280" y="1492035"/>
                    <a:pt x="2413010" y="1456243"/>
                  </a:cubicBezTo>
                  <a:cubicBezTo>
                    <a:pt x="2407930" y="1401065"/>
                    <a:pt x="2396500" y="258715"/>
                    <a:pt x="2396500" y="203536"/>
                  </a:cubicBezTo>
                  <a:cubicBezTo>
                    <a:pt x="2393960" y="157305"/>
                    <a:pt x="2391420" y="109583"/>
                    <a:pt x="2388880" y="63500"/>
                  </a:cubicBezTo>
                  <a:cubicBezTo>
                    <a:pt x="2387610" y="44450"/>
                    <a:pt x="2386340" y="43180"/>
                    <a:pt x="2365760" y="41910"/>
                  </a:cubicBezTo>
                  <a:cubicBezTo>
                    <a:pt x="2360227" y="41910"/>
                    <a:pt x="2356539" y="41910"/>
                    <a:pt x="2351007" y="40640"/>
                  </a:cubicBezTo>
                  <a:cubicBezTo>
                    <a:pt x="2304904" y="36830"/>
                    <a:pt x="2256958" y="31750"/>
                    <a:pt x="2210855" y="30480"/>
                  </a:cubicBezTo>
                  <a:cubicBezTo>
                    <a:pt x="2098365" y="26670"/>
                    <a:pt x="1984030" y="25400"/>
                    <a:pt x="1871540" y="22860"/>
                  </a:cubicBezTo>
                  <a:cubicBezTo>
                    <a:pt x="1854943" y="22860"/>
                    <a:pt x="1836502" y="22860"/>
                    <a:pt x="1819905" y="22860"/>
                  </a:cubicBezTo>
                  <a:cubicBezTo>
                    <a:pt x="1792243" y="22860"/>
                    <a:pt x="1764582" y="22860"/>
                    <a:pt x="1738764" y="22860"/>
                  </a:cubicBezTo>
                  <a:cubicBezTo>
                    <a:pt x="1679753" y="22860"/>
                    <a:pt x="1620741" y="22860"/>
                    <a:pt x="1563574" y="24130"/>
                  </a:cubicBezTo>
                  <a:cubicBezTo>
                    <a:pt x="1513783" y="25400"/>
                    <a:pt x="674716" y="29210"/>
                    <a:pt x="624925" y="29210"/>
                  </a:cubicBezTo>
                  <a:cubicBezTo>
                    <a:pt x="543784" y="29210"/>
                    <a:pt x="462644" y="26670"/>
                    <a:pt x="381503" y="33020"/>
                  </a:cubicBezTo>
                  <a:cubicBezTo>
                    <a:pt x="339089" y="36830"/>
                    <a:pt x="298518" y="36830"/>
                    <a:pt x="257948" y="38100"/>
                  </a:cubicBezTo>
                  <a:cubicBezTo>
                    <a:pt x="187872" y="41910"/>
                    <a:pt x="117796" y="45720"/>
                    <a:pt x="49530" y="50800"/>
                  </a:cubicBezTo>
                  <a:cubicBezTo>
                    <a:pt x="36830" y="50800"/>
                    <a:pt x="34290" y="53340"/>
                    <a:pt x="33020" y="69317"/>
                  </a:cubicBezTo>
                  <a:cubicBezTo>
                    <a:pt x="31750" y="96161"/>
                    <a:pt x="31750" y="123005"/>
                    <a:pt x="30480" y="149849"/>
                  </a:cubicBezTo>
                  <a:cubicBezTo>
                    <a:pt x="29210" y="194588"/>
                    <a:pt x="26670" y="237836"/>
                    <a:pt x="25400" y="282576"/>
                  </a:cubicBezTo>
                  <a:cubicBezTo>
                    <a:pt x="20320" y="330298"/>
                    <a:pt x="26670" y="1496509"/>
                    <a:pt x="29210" y="1544231"/>
                  </a:cubicBezTo>
                  <a:cubicBezTo>
                    <a:pt x="29210" y="1594936"/>
                    <a:pt x="29210" y="1647132"/>
                    <a:pt x="30480" y="1697837"/>
                  </a:cubicBezTo>
                  <a:cubicBezTo>
                    <a:pt x="30480" y="1735120"/>
                    <a:pt x="33020" y="1772403"/>
                    <a:pt x="33020" y="1809686"/>
                  </a:cubicBezTo>
                  <a:cubicBezTo>
                    <a:pt x="33020" y="1849951"/>
                    <a:pt x="33020" y="1890217"/>
                    <a:pt x="31750" y="1930060"/>
                  </a:cubicBezTo>
                  <a:cubicBezTo>
                    <a:pt x="31750" y="1933870"/>
                    <a:pt x="31750" y="1936410"/>
                    <a:pt x="31750" y="1940220"/>
                  </a:cubicBezTo>
                  <a:cubicBezTo>
                    <a:pt x="31750" y="1950380"/>
                    <a:pt x="35560" y="1954190"/>
                    <a:pt x="44450" y="1954190"/>
                  </a:cubicBezTo>
                  <a:cubicBezTo>
                    <a:pt x="64317" y="1954190"/>
                    <a:pt x="90135" y="1955460"/>
                    <a:pt x="114108" y="1955460"/>
                  </a:cubicBezTo>
                  <a:cubicBezTo>
                    <a:pt x="149146" y="1955460"/>
                    <a:pt x="186028" y="1952920"/>
                    <a:pt x="221066" y="1955460"/>
                  </a:cubicBezTo>
                  <a:cubicBezTo>
                    <a:pt x="278233" y="1959270"/>
                    <a:pt x="335400" y="1961810"/>
                    <a:pt x="392568" y="1960540"/>
                  </a:cubicBezTo>
                  <a:cubicBezTo>
                    <a:pt x="429450" y="1959270"/>
                    <a:pt x="464488" y="1961810"/>
                    <a:pt x="501370" y="1961810"/>
                  </a:cubicBezTo>
                  <a:cubicBezTo>
                    <a:pt x="554849" y="1961810"/>
                    <a:pt x="608328" y="1960540"/>
                    <a:pt x="661807" y="1961810"/>
                  </a:cubicBezTo>
                  <a:cubicBezTo>
                    <a:pt x="741104" y="1963080"/>
                    <a:pt x="1611521" y="1952920"/>
                    <a:pt x="1692661" y="1955460"/>
                  </a:cubicBezTo>
                  <a:cubicBezTo>
                    <a:pt x="1727699" y="1956730"/>
                    <a:pt x="1762738" y="1958000"/>
                    <a:pt x="1795931" y="1958000"/>
                  </a:cubicBezTo>
                  <a:cubicBezTo>
                    <a:pt x="1856787" y="1960540"/>
                    <a:pt x="1915798" y="1956730"/>
                    <a:pt x="1976654" y="1960540"/>
                  </a:cubicBezTo>
                  <a:cubicBezTo>
                    <a:pt x="2026444" y="1963080"/>
                    <a:pt x="2076235" y="1963080"/>
                    <a:pt x="2126026" y="1965620"/>
                  </a:cubicBezTo>
                  <a:cubicBezTo>
                    <a:pt x="2199790" y="1969430"/>
                    <a:pt x="2273554" y="1971970"/>
                    <a:pt x="2347319" y="1973240"/>
                  </a:cubicBezTo>
                  <a:cubicBezTo>
                    <a:pt x="2374980" y="1973240"/>
                    <a:pt x="2393960" y="1971970"/>
                    <a:pt x="2414280" y="1971970"/>
                  </a:cubicBezTo>
                  <a:close/>
                </a:path>
              </a:pathLst>
            </a:custGeom>
            <a:solidFill>
              <a:srgbClr val="000000"/>
            </a:solidFill>
          </p:spPr>
        </p:sp>
      </p:grpSp>
      <p:sp>
        <p:nvSpPr>
          <p:cNvPr id="14" name="Freeform 14"/>
          <p:cNvSpPr/>
          <p:nvPr/>
        </p:nvSpPr>
        <p:spPr>
          <a:xfrm flipH="1">
            <a:off x="16035837" y="7598850"/>
            <a:ext cx="1736931" cy="2363171"/>
          </a:xfrm>
          <a:custGeom>
            <a:avLst/>
            <a:gdLst/>
            <a:ahLst/>
            <a:cxnLst/>
            <a:rect l="l" t="t" r="r" b="b"/>
            <a:pathLst>
              <a:path w="1736931" h="2363171">
                <a:moveTo>
                  <a:pt x="1736931" y="0"/>
                </a:moveTo>
                <a:lnTo>
                  <a:pt x="0" y="0"/>
                </a:lnTo>
                <a:lnTo>
                  <a:pt x="0" y="2363171"/>
                </a:lnTo>
                <a:lnTo>
                  <a:pt x="1736931" y="2363171"/>
                </a:lnTo>
                <a:lnTo>
                  <a:pt x="1736931"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TextBox 15"/>
          <p:cNvSpPr txBox="1"/>
          <p:nvPr/>
        </p:nvSpPr>
        <p:spPr>
          <a:xfrm>
            <a:off x="5216153" y="1518736"/>
            <a:ext cx="5155649" cy="987450"/>
          </a:xfrm>
          <a:prstGeom prst="rect">
            <a:avLst/>
          </a:prstGeom>
        </p:spPr>
        <p:txBody>
          <a:bodyPr lIns="0" tIns="0" rIns="0" bIns="0" rtlCol="0" anchor="t">
            <a:spAutoFit/>
          </a:bodyPr>
          <a:lstStyle/>
          <a:p>
            <a:pPr>
              <a:lnSpc>
                <a:spcPts val="7650"/>
              </a:lnSpc>
            </a:pPr>
            <a:r>
              <a:rPr lang="ta-IN" sz="80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என்ன</a:t>
            </a:r>
            <a:endParaRPr lang="en-US" sz="80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Freeform 16"/>
          <p:cNvSpPr/>
          <p:nvPr/>
        </p:nvSpPr>
        <p:spPr>
          <a:xfrm flipH="1">
            <a:off x="3551079" y="707307"/>
            <a:ext cx="935671" cy="1009263"/>
          </a:xfrm>
          <a:custGeom>
            <a:avLst/>
            <a:gdLst/>
            <a:ahLst/>
            <a:cxnLst/>
            <a:rect l="l" t="t" r="r" b="b"/>
            <a:pathLst>
              <a:path w="935671" h="1009263">
                <a:moveTo>
                  <a:pt x="935671" y="0"/>
                </a:moveTo>
                <a:lnTo>
                  <a:pt x="0" y="0"/>
                </a:lnTo>
                <a:lnTo>
                  <a:pt x="0" y="1009263"/>
                </a:lnTo>
                <a:lnTo>
                  <a:pt x="935671" y="1009263"/>
                </a:lnTo>
                <a:lnTo>
                  <a:pt x="935671"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TextBox 17"/>
          <p:cNvSpPr txBox="1"/>
          <p:nvPr/>
        </p:nvSpPr>
        <p:spPr>
          <a:xfrm>
            <a:off x="10564783" y="1518736"/>
            <a:ext cx="5155649" cy="989566"/>
          </a:xfrm>
          <a:prstGeom prst="rect">
            <a:avLst/>
          </a:prstGeom>
        </p:spPr>
        <p:txBody>
          <a:bodyPr lIns="0" tIns="0" rIns="0" bIns="0" rtlCol="0" anchor="t">
            <a:spAutoFit/>
          </a:bodyPr>
          <a:lstStyle/>
          <a:p>
            <a:pPr>
              <a:lnSpc>
                <a:spcPts val="7650"/>
              </a:lnSpc>
            </a:pPr>
            <a:r>
              <a:rPr lang="ta-IN" sz="80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யார்</a:t>
            </a:r>
            <a:endParaRPr lang="en-US" sz="80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TextBox 18"/>
          <p:cNvSpPr txBox="1"/>
          <p:nvPr/>
        </p:nvSpPr>
        <p:spPr>
          <a:xfrm>
            <a:off x="5589346" y="5879073"/>
            <a:ext cx="5155649" cy="987450"/>
          </a:xfrm>
          <a:prstGeom prst="rect">
            <a:avLst/>
          </a:prstGeom>
        </p:spPr>
        <p:txBody>
          <a:bodyPr lIns="0" tIns="0" rIns="0" bIns="0" rtlCol="0" anchor="t">
            <a:spAutoFit/>
          </a:bodyPr>
          <a:lstStyle/>
          <a:p>
            <a:pPr>
              <a:lnSpc>
                <a:spcPts val="7650"/>
              </a:lnSpc>
            </a:pPr>
            <a:r>
              <a:rPr lang="ta-IN" sz="8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ஏன்</a:t>
            </a:r>
            <a:endParaRPr lang="en-US" sz="8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 name="TextBox 19"/>
          <p:cNvSpPr txBox="1"/>
          <p:nvPr/>
        </p:nvSpPr>
        <p:spPr>
          <a:xfrm>
            <a:off x="9445465" y="5858565"/>
            <a:ext cx="5155649" cy="987450"/>
          </a:xfrm>
          <a:prstGeom prst="rect">
            <a:avLst/>
          </a:prstGeom>
        </p:spPr>
        <p:txBody>
          <a:bodyPr lIns="0" tIns="0" rIns="0" bIns="0" rtlCol="0" anchor="t">
            <a:spAutoFit/>
          </a:bodyPr>
          <a:lstStyle/>
          <a:p>
            <a:pPr>
              <a:lnSpc>
                <a:spcPts val="7650"/>
              </a:lnSpc>
            </a:pPr>
            <a:r>
              <a:rPr lang="ta-IN" sz="8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எவ்வாறு</a:t>
            </a:r>
            <a:endParaRPr lang="en-US" sz="8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TextBox 20"/>
          <p:cNvSpPr txBox="1"/>
          <p:nvPr/>
        </p:nvSpPr>
        <p:spPr>
          <a:xfrm>
            <a:off x="4486750" y="2874913"/>
            <a:ext cx="4019545" cy="1846659"/>
          </a:xfrm>
          <a:prstGeom prst="rect">
            <a:avLst/>
          </a:prstGeom>
        </p:spPr>
        <p:txBody>
          <a:bodyPr wrap="square" lIns="0" tIns="0" rIns="0" bIns="0" rtlCol="0" anchor="t">
            <a:spAutoFit/>
          </a:bodyPr>
          <a:lstStyle/>
          <a:p>
            <a:pPr algn="ctr">
              <a:lnSpc>
                <a:spcPts val="4800"/>
              </a:lnSpc>
              <a:spcBef>
                <a:spcPct val="0"/>
              </a:spcBef>
            </a:pPr>
            <a:r>
              <a:rPr lang="ta-IN" sz="4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வெற்றி/மாற்றம்/ தாக்கம் என்றால் என்ன</a:t>
            </a:r>
            <a:endParaRPr lang="en-US" sz="4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 name="TextBox 21"/>
          <p:cNvSpPr txBox="1"/>
          <p:nvPr/>
        </p:nvSpPr>
        <p:spPr>
          <a:xfrm>
            <a:off x="9456372" y="3078433"/>
            <a:ext cx="4228498" cy="1846659"/>
          </a:xfrm>
          <a:prstGeom prst="rect">
            <a:avLst/>
          </a:prstGeom>
        </p:spPr>
        <p:txBody>
          <a:bodyPr lIns="0" tIns="0" rIns="0" bIns="0" rtlCol="0" anchor="t">
            <a:spAutoFit/>
          </a:bodyPr>
          <a:lstStyle/>
          <a:p>
            <a:pPr algn="ctr">
              <a:lnSpc>
                <a:spcPts val="4800"/>
              </a:lnSpc>
              <a:spcBef>
                <a:spcPct val="0"/>
              </a:spcBef>
            </a:pPr>
            <a:r>
              <a:rPr lang="ta-IN" sz="4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யார் பாதிக்கப்பட்டனர்/பயனடைந்தனர்</a:t>
            </a:r>
            <a:endParaRPr lang="en-US" sz="4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 name="TextBox 22"/>
          <p:cNvSpPr txBox="1"/>
          <p:nvPr/>
        </p:nvSpPr>
        <p:spPr>
          <a:xfrm>
            <a:off x="4185843" y="7609607"/>
            <a:ext cx="4663662" cy="1846659"/>
          </a:xfrm>
          <a:prstGeom prst="rect">
            <a:avLst/>
          </a:prstGeom>
        </p:spPr>
        <p:txBody>
          <a:bodyPr lIns="0" tIns="0" rIns="0" bIns="0" rtlCol="0" anchor="t">
            <a:spAutoFit/>
          </a:bodyPr>
          <a:lstStyle/>
          <a:p>
            <a:pPr algn="ctr">
              <a:lnSpc>
                <a:spcPts val="4800"/>
              </a:lnSpc>
              <a:spcBef>
                <a:spcPct val="0"/>
              </a:spcBef>
            </a:pPr>
            <a:r>
              <a:rPr lang="ta-IN" sz="4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ஏன் இந்தத் தலையீடு தேவைப்பட்டது</a:t>
            </a:r>
            <a:endParaRPr lang="en-US" sz="4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3" name="TextBox 23"/>
          <p:cNvSpPr txBox="1"/>
          <p:nvPr/>
        </p:nvSpPr>
        <p:spPr>
          <a:xfrm>
            <a:off x="9307353" y="7304807"/>
            <a:ext cx="4627519" cy="2462213"/>
          </a:xfrm>
          <a:prstGeom prst="rect">
            <a:avLst/>
          </a:prstGeom>
        </p:spPr>
        <p:txBody>
          <a:bodyPr lIns="0" tIns="0" rIns="0" bIns="0" rtlCol="0" anchor="t">
            <a:spAutoFit/>
          </a:bodyPr>
          <a:lstStyle/>
          <a:p>
            <a:pPr algn="ctr">
              <a:lnSpc>
                <a:spcPts val="4800"/>
              </a:lnSpc>
              <a:spcBef>
                <a:spcPct val="0"/>
              </a:spcBef>
            </a:pPr>
            <a:r>
              <a:rPr lang="ta-IN" sz="4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அதை அடைவதற்கு இந்தத் திட்டம் எவ்வாறு பங்களித்தது</a:t>
            </a:r>
            <a:endParaRPr lang="en-US" sz="4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9FBD"/>
        </a:solidFill>
        <a:effectLst/>
      </p:bgPr>
    </p:bg>
    <p:spTree>
      <p:nvGrpSpPr>
        <p:cNvPr id="1" name=""/>
        <p:cNvGrpSpPr/>
        <p:nvPr/>
      </p:nvGrpSpPr>
      <p:grpSpPr>
        <a:xfrm>
          <a:off x="0" y="0"/>
          <a:ext cx="0" cy="0"/>
          <a:chOff x="0" y="0"/>
          <a:chExt cx="0" cy="0"/>
        </a:xfrm>
      </p:grpSpPr>
      <p:sp>
        <p:nvSpPr>
          <p:cNvPr id="2" name="TextBox 2"/>
          <p:cNvSpPr txBox="1"/>
          <p:nvPr/>
        </p:nvSpPr>
        <p:spPr>
          <a:xfrm>
            <a:off x="-2590940" y="416519"/>
            <a:ext cx="12725540" cy="1089722"/>
          </a:xfrm>
          <a:prstGeom prst="rect">
            <a:avLst/>
          </a:prstGeom>
        </p:spPr>
        <p:txBody>
          <a:bodyPr wrap="square" lIns="0" tIns="0" rIns="0" bIns="0" rtlCol="0" anchor="t">
            <a:spAutoFit/>
          </a:bodyPr>
          <a:lstStyle/>
          <a:p>
            <a:pPr marL="2403475" lvl="0" algn="ctr">
              <a:lnSpc>
                <a:spcPts val="8999"/>
              </a:lnSpc>
            </a:pPr>
            <a:r>
              <a:rPr lang="ta-IN" sz="72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செய்யவேண்டியவை</a:t>
            </a:r>
            <a:endParaRPr lang="en-US" sz="72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Freeform 3"/>
          <p:cNvSpPr/>
          <p:nvPr/>
        </p:nvSpPr>
        <p:spPr>
          <a:xfrm>
            <a:off x="1166968" y="2588218"/>
            <a:ext cx="1081918" cy="1024872"/>
          </a:xfrm>
          <a:custGeom>
            <a:avLst/>
            <a:gdLst/>
            <a:ahLst/>
            <a:cxnLst/>
            <a:rect l="l" t="t" r="r" b="b"/>
            <a:pathLst>
              <a:path w="1081918" h="1024872">
                <a:moveTo>
                  <a:pt x="0" y="0"/>
                </a:moveTo>
                <a:lnTo>
                  <a:pt x="1081918" y="0"/>
                </a:lnTo>
                <a:lnTo>
                  <a:pt x="1081918" y="1024872"/>
                </a:lnTo>
                <a:lnTo>
                  <a:pt x="0" y="10248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1166968" y="3831034"/>
            <a:ext cx="1081918" cy="1024872"/>
          </a:xfrm>
          <a:custGeom>
            <a:avLst/>
            <a:gdLst/>
            <a:ahLst/>
            <a:cxnLst/>
            <a:rect l="l" t="t" r="r" b="b"/>
            <a:pathLst>
              <a:path w="1081918" h="1024872">
                <a:moveTo>
                  <a:pt x="0" y="0"/>
                </a:moveTo>
                <a:lnTo>
                  <a:pt x="1081918" y="0"/>
                </a:lnTo>
                <a:lnTo>
                  <a:pt x="1081918" y="1024872"/>
                </a:lnTo>
                <a:lnTo>
                  <a:pt x="0" y="10248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1166968" y="6310633"/>
            <a:ext cx="1081918" cy="1024872"/>
          </a:xfrm>
          <a:custGeom>
            <a:avLst/>
            <a:gdLst/>
            <a:ahLst/>
            <a:cxnLst/>
            <a:rect l="l" t="t" r="r" b="b"/>
            <a:pathLst>
              <a:path w="1081918" h="1024872">
                <a:moveTo>
                  <a:pt x="0" y="0"/>
                </a:moveTo>
                <a:lnTo>
                  <a:pt x="1081918" y="0"/>
                </a:lnTo>
                <a:lnTo>
                  <a:pt x="1081918" y="1024871"/>
                </a:lnTo>
                <a:lnTo>
                  <a:pt x="0" y="102487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1166968" y="5062250"/>
            <a:ext cx="1081918" cy="1024872"/>
          </a:xfrm>
          <a:custGeom>
            <a:avLst/>
            <a:gdLst/>
            <a:ahLst/>
            <a:cxnLst/>
            <a:rect l="l" t="t" r="r" b="b"/>
            <a:pathLst>
              <a:path w="1081918" h="1024872">
                <a:moveTo>
                  <a:pt x="0" y="0"/>
                </a:moveTo>
                <a:lnTo>
                  <a:pt x="1081918" y="0"/>
                </a:lnTo>
                <a:lnTo>
                  <a:pt x="1081918" y="1024872"/>
                </a:lnTo>
                <a:lnTo>
                  <a:pt x="0" y="10248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1166968" y="7560053"/>
            <a:ext cx="1081918" cy="1024872"/>
          </a:xfrm>
          <a:custGeom>
            <a:avLst/>
            <a:gdLst/>
            <a:ahLst/>
            <a:cxnLst/>
            <a:rect l="l" t="t" r="r" b="b"/>
            <a:pathLst>
              <a:path w="1081918" h="1024872">
                <a:moveTo>
                  <a:pt x="0" y="0"/>
                </a:moveTo>
                <a:lnTo>
                  <a:pt x="1081918" y="0"/>
                </a:lnTo>
                <a:lnTo>
                  <a:pt x="1081918" y="1024872"/>
                </a:lnTo>
                <a:lnTo>
                  <a:pt x="0" y="10248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TextBox 8"/>
          <p:cNvSpPr txBox="1"/>
          <p:nvPr/>
        </p:nvSpPr>
        <p:spPr>
          <a:xfrm>
            <a:off x="2548004" y="2742507"/>
            <a:ext cx="13860336" cy="615553"/>
          </a:xfrm>
          <a:prstGeom prst="rect">
            <a:avLst/>
          </a:prstGeom>
        </p:spPr>
        <p:txBody>
          <a:bodyPr lIns="0" tIns="0" rIns="0" bIns="0" rtlCol="0" anchor="t">
            <a:spAutoFit/>
          </a:bodyPr>
          <a:lstStyle/>
          <a:p>
            <a:pPr>
              <a:lnSpc>
                <a:spcPts val="4800"/>
              </a:lnSpc>
            </a:pP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பின்னணி தகவலை </a:t>
            </a:r>
            <a:r>
              <a:rPr lang="ta-IN" sz="32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வழங்கி சூழலை </a:t>
            </a: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அமைக்கவும்</a:t>
            </a:r>
            <a:endParaRPr lang="en-US"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9"/>
          <p:cNvSpPr txBox="1"/>
          <p:nvPr/>
        </p:nvSpPr>
        <p:spPr>
          <a:xfrm>
            <a:off x="2560037" y="5260361"/>
            <a:ext cx="13167927" cy="1231106"/>
          </a:xfrm>
          <a:prstGeom prst="rect">
            <a:avLst/>
          </a:prstGeom>
        </p:spPr>
        <p:txBody>
          <a:bodyPr lIns="0" tIns="0" rIns="0" bIns="0" rtlCol="0" anchor="t">
            <a:spAutoFit/>
          </a:bodyPr>
          <a:lstStyle/>
          <a:p>
            <a:pPr>
              <a:lnSpc>
                <a:spcPts val="4800"/>
              </a:lnSpc>
            </a:pP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இலக்கு, குறிக்கோள் மற்றும் தலையீட்டின் செயல்பாடுகளை விரிவாகக் </a:t>
            </a:r>
            <a:r>
              <a:rPr lang="ta-IN" sz="32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கூறவும்</a:t>
            </a:r>
            <a:endParaRPr lang="en-US"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10"/>
          <p:cNvSpPr txBox="1"/>
          <p:nvPr/>
        </p:nvSpPr>
        <p:spPr>
          <a:xfrm>
            <a:off x="2548004" y="6421611"/>
            <a:ext cx="14484794" cy="615553"/>
          </a:xfrm>
          <a:prstGeom prst="rect">
            <a:avLst/>
          </a:prstGeom>
        </p:spPr>
        <p:txBody>
          <a:bodyPr lIns="0" tIns="0" rIns="0" bIns="0" rtlCol="0" anchor="t">
            <a:spAutoFit/>
          </a:bodyPr>
          <a:lstStyle/>
          <a:p>
            <a:pPr>
              <a:lnSpc>
                <a:spcPts val="4800"/>
              </a:lnSpc>
            </a:pPr>
            <a:r>
              <a:rPr lang="ta-IN" sz="32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பண்புசார் </a:t>
            </a: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மற்றும் </a:t>
            </a:r>
            <a:r>
              <a:rPr lang="ta-IN" sz="32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அளவுசார் இரண்டு தரவுகளையும் </a:t>
            </a: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பயன்படுத்தவும்</a:t>
            </a:r>
            <a:endParaRPr lang="en-US"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1"/>
          <p:cNvSpPr txBox="1"/>
          <p:nvPr/>
        </p:nvSpPr>
        <p:spPr>
          <a:xfrm>
            <a:off x="2548004" y="3747800"/>
            <a:ext cx="11000974" cy="1231106"/>
          </a:xfrm>
          <a:prstGeom prst="rect">
            <a:avLst/>
          </a:prstGeom>
        </p:spPr>
        <p:txBody>
          <a:bodyPr lIns="0" tIns="0" rIns="0" bIns="0" rtlCol="0" anchor="t">
            <a:spAutoFit/>
          </a:bodyPr>
          <a:lstStyle/>
          <a:p>
            <a:pPr algn="just">
              <a:lnSpc>
                <a:spcPts val="4800"/>
              </a:lnSpc>
            </a:pP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தொழில்நுட்பம் அல்லாத வாசகர்கள் சூழலைப் புரிந்துகொள்ள உதவும் விவரங்களைச் சேர்க்கவும்</a:t>
            </a:r>
            <a:endParaRPr lang="en-US"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extBox 12"/>
          <p:cNvSpPr txBox="1"/>
          <p:nvPr/>
        </p:nvSpPr>
        <p:spPr>
          <a:xfrm>
            <a:off x="1376567" y="2940497"/>
            <a:ext cx="592279" cy="346075"/>
          </a:xfrm>
          <a:prstGeom prst="rect">
            <a:avLst/>
          </a:prstGeom>
        </p:spPr>
        <p:txBody>
          <a:bodyPr lIns="0" tIns="0" rIns="0" bIns="0" rtlCol="0" anchor="t">
            <a:spAutoFit/>
          </a:bodyPr>
          <a:lstStyle/>
          <a:p>
            <a:pPr algn="ctr">
              <a:lnSpc>
                <a:spcPts val="1999"/>
              </a:lnSpc>
            </a:pPr>
            <a:r>
              <a:rPr lang="en-US" sz="2499">
                <a:solidFill>
                  <a:srgbClr val="FFFFFF"/>
                </a:solidFill>
                <a:latin typeface="Gaegu Light Bold"/>
              </a:rPr>
              <a:t>1</a:t>
            </a:r>
          </a:p>
        </p:txBody>
      </p:sp>
      <p:sp>
        <p:nvSpPr>
          <p:cNvPr id="13" name="TextBox 13"/>
          <p:cNvSpPr txBox="1"/>
          <p:nvPr/>
        </p:nvSpPr>
        <p:spPr>
          <a:xfrm>
            <a:off x="1376567" y="4183312"/>
            <a:ext cx="592279" cy="346075"/>
          </a:xfrm>
          <a:prstGeom prst="rect">
            <a:avLst/>
          </a:prstGeom>
        </p:spPr>
        <p:txBody>
          <a:bodyPr lIns="0" tIns="0" rIns="0" bIns="0" rtlCol="0" anchor="t">
            <a:spAutoFit/>
          </a:bodyPr>
          <a:lstStyle/>
          <a:p>
            <a:pPr algn="ctr">
              <a:lnSpc>
                <a:spcPts val="1999"/>
              </a:lnSpc>
            </a:pPr>
            <a:r>
              <a:rPr lang="en-US" sz="2499">
                <a:solidFill>
                  <a:srgbClr val="FFFFFF"/>
                </a:solidFill>
                <a:latin typeface="Gaegu Light Bold"/>
              </a:rPr>
              <a:t>2</a:t>
            </a:r>
          </a:p>
        </p:txBody>
      </p:sp>
      <p:sp>
        <p:nvSpPr>
          <p:cNvPr id="14" name="TextBox 14"/>
          <p:cNvSpPr txBox="1"/>
          <p:nvPr/>
        </p:nvSpPr>
        <p:spPr>
          <a:xfrm>
            <a:off x="1376567" y="6662911"/>
            <a:ext cx="592279" cy="346075"/>
          </a:xfrm>
          <a:prstGeom prst="rect">
            <a:avLst/>
          </a:prstGeom>
        </p:spPr>
        <p:txBody>
          <a:bodyPr lIns="0" tIns="0" rIns="0" bIns="0" rtlCol="0" anchor="t">
            <a:spAutoFit/>
          </a:bodyPr>
          <a:lstStyle/>
          <a:p>
            <a:pPr algn="ctr">
              <a:lnSpc>
                <a:spcPts val="1999"/>
              </a:lnSpc>
            </a:pPr>
            <a:r>
              <a:rPr lang="en-US" sz="2499">
                <a:solidFill>
                  <a:srgbClr val="FFFFFF"/>
                </a:solidFill>
                <a:latin typeface="Gaegu Light Bold"/>
              </a:rPr>
              <a:t>4</a:t>
            </a:r>
          </a:p>
        </p:txBody>
      </p:sp>
      <p:sp>
        <p:nvSpPr>
          <p:cNvPr id="15" name="TextBox 15"/>
          <p:cNvSpPr txBox="1"/>
          <p:nvPr/>
        </p:nvSpPr>
        <p:spPr>
          <a:xfrm>
            <a:off x="1376567" y="5414529"/>
            <a:ext cx="592279" cy="346075"/>
          </a:xfrm>
          <a:prstGeom prst="rect">
            <a:avLst/>
          </a:prstGeom>
        </p:spPr>
        <p:txBody>
          <a:bodyPr lIns="0" tIns="0" rIns="0" bIns="0" rtlCol="0" anchor="t">
            <a:spAutoFit/>
          </a:bodyPr>
          <a:lstStyle/>
          <a:p>
            <a:pPr algn="ctr">
              <a:lnSpc>
                <a:spcPts val="1999"/>
              </a:lnSpc>
            </a:pPr>
            <a:r>
              <a:rPr lang="en-US" sz="2499">
                <a:solidFill>
                  <a:srgbClr val="FFFFFF"/>
                </a:solidFill>
                <a:latin typeface="Gaegu Light Bold"/>
              </a:rPr>
              <a:t>3</a:t>
            </a:r>
          </a:p>
        </p:txBody>
      </p:sp>
      <p:sp>
        <p:nvSpPr>
          <p:cNvPr id="16" name="TextBox 16"/>
          <p:cNvSpPr txBox="1"/>
          <p:nvPr/>
        </p:nvSpPr>
        <p:spPr>
          <a:xfrm>
            <a:off x="1376567" y="7912332"/>
            <a:ext cx="592279" cy="346075"/>
          </a:xfrm>
          <a:prstGeom prst="rect">
            <a:avLst/>
          </a:prstGeom>
        </p:spPr>
        <p:txBody>
          <a:bodyPr lIns="0" tIns="0" rIns="0" bIns="0" rtlCol="0" anchor="t">
            <a:spAutoFit/>
          </a:bodyPr>
          <a:lstStyle/>
          <a:p>
            <a:pPr algn="ctr">
              <a:lnSpc>
                <a:spcPts val="1999"/>
              </a:lnSpc>
            </a:pPr>
            <a:r>
              <a:rPr lang="en-US" sz="2499">
                <a:solidFill>
                  <a:srgbClr val="FFFFFF"/>
                </a:solidFill>
                <a:latin typeface="Gaegu Light Bold"/>
              </a:rPr>
              <a:t>5</a:t>
            </a:r>
          </a:p>
        </p:txBody>
      </p:sp>
      <p:sp>
        <p:nvSpPr>
          <p:cNvPr id="17" name="TextBox 17"/>
          <p:cNvSpPr txBox="1"/>
          <p:nvPr/>
        </p:nvSpPr>
        <p:spPr>
          <a:xfrm>
            <a:off x="2548004" y="7553556"/>
            <a:ext cx="12923341" cy="1176797"/>
          </a:xfrm>
          <a:prstGeom prst="rect">
            <a:avLst/>
          </a:prstGeom>
        </p:spPr>
        <p:txBody>
          <a:bodyPr lIns="0" tIns="0" rIns="0" bIns="0" rtlCol="0" anchor="t">
            <a:spAutoFit/>
          </a:bodyPr>
          <a:lstStyle/>
          <a:p>
            <a:pPr>
              <a:lnSpc>
                <a:spcPts val="4800"/>
              </a:lnSpc>
              <a:spcBef>
                <a:spcPct val="0"/>
              </a:spcBef>
            </a:pP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பயனாளிகள், திட்டம் மற்றும் </a:t>
            </a:r>
            <a:r>
              <a:rPr lang="ta-IN" sz="32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கூட்டுப் பணியாளர்கள், </a:t>
            </a: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சம்பந்தப்பட்ட </a:t>
            </a:r>
            <a:r>
              <a:rPr lang="ta-IN" sz="32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அரசாங்க  </a:t>
            </a: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ஊழியர்கள், மற்றும் </a:t>
            </a:r>
            <a:r>
              <a:rPr lang="ta-IN" sz="32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பலரது மேற்கோள்களைச் சேர்க்கவும்</a:t>
            </a:r>
            <a:endParaRPr lang="en-US"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C9FBD"/>
        </a:solidFill>
        <a:effectLst/>
      </p:bgPr>
    </p:bg>
    <p:spTree>
      <p:nvGrpSpPr>
        <p:cNvPr id="1" name=""/>
        <p:cNvGrpSpPr/>
        <p:nvPr/>
      </p:nvGrpSpPr>
      <p:grpSpPr>
        <a:xfrm>
          <a:off x="0" y="0"/>
          <a:ext cx="0" cy="0"/>
          <a:chOff x="0" y="0"/>
          <a:chExt cx="0" cy="0"/>
        </a:xfrm>
      </p:grpSpPr>
      <p:sp>
        <p:nvSpPr>
          <p:cNvPr id="2" name="TextBox 2"/>
          <p:cNvSpPr txBox="1"/>
          <p:nvPr/>
        </p:nvSpPr>
        <p:spPr>
          <a:xfrm>
            <a:off x="-1828800" y="723900"/>
            <a:ext cx="12723662" cy="1089722"/>
          </a:xfrm>
          <a:prstGeom prst="rect">
            <a:avLst/>
          </a:prstGeom>
        </p:spPr>
        <p:txBody>
          <a:bodyPr wrap="square" lIns="0" tIns="0" rIns="0" bIns="0" rtlCol="0" anchor="t">
            <a:spAutoFit/>
          </a:bodyPr>
          <a:lstStyle/>
          <a:p>
            <a:pPr marL="2403475" algn="ctr">
              <a:lnSpc>
                <a:spcPts val="8999"/>
              </a:lnSpc>
            </a:pPr>
            <a:r>
              <a:rPr lang="ta-IN" sz="72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செய்யக்கூடாதவை</a:t>
            </a:r>
            <a:endParaRPr lang="en-US" sz="72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Freeform 3"/>
          <p:cNvSpPr/>
          <p:nvPr/>
        </p:nvSpPr>
        <p:spPr>
          <a:xfrm>
            <a:off x="1166968" y="3035613"/>
            <a:ext cx="1081918" cy="1024872"/>
          </a:xfrm>
          <a:custGeom>
            <a:avLst/>
            <a:gdLst/>
            <a:ahLst/>
            <a:cxnLst/>
            <a:rect l="l" t="t" r="r" b="b"/>
            <a:pathLst>
              <a:path w="1081918" h="1024872">
                <a:moveTo>
                  <a:pt x="0" y="0"/>
                </a:moveTo>
                <a:lnTo>
                  <a:pt x="1081918" y="0"/>
                </a:lnTo>
                <a:lnTo>
                  <a:pt x="1081918" y="1024871"/>
                </a:lnTo>
                <a:lnTo>
                  <a:pt x="0" y="102487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166968" y="4278429"/>
            <a:ext cx="1081918" cy="1024872"/>
          </a:xfrm>
          <a:custGeom>
            <a:avLst/>
            <a:gdLst/>
            <a:ahLst/>
            <a:cxnLst/>
            <a:rect l="l" t="t" r="r" b="b"/>
            <a:pathLst>
              <a:path w="1081918" h="1024872">
                <a:moveTo>
                  <a:pt x="0" y="0"/>
                </a:moveTo>
                <a:lnTo>
                  <a:pt x="1081918" y="0"/>
                </a:lnTo>
                <a:lnTo>
                  <a:pt x="1081918" y="1024871"/>
                </a:lnTo>
                <a:lnTo>
                  <a:pt x="0" y="102487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166968" y="6758027"/>
            <a:ext cx="1081918" cy="1024872"/>
          </a:xfrm>
          <a:custGeom>
            <a:avLst/>
            <a:gdLst/>
            <a:ahLst/>
            <a:cxnLst/>
            <a:rect l="l" t="t" r="r" b="b"/>
            <a:pathLst>
              <a:path w="1081918" h="1024872">
                <a:moveTo>
                  <a:pt x="0" y="0"/>
                </a:moveTo>
                <a:lnTo>
                  <a:pt x="1081918" y="0"/>
                </a:lnTo>
                <a:lnTo>
                  <a:pt x="1081918" y="1024872"/>
                </a:lnTo>
                <a:lnTo>
                  <a:pt x="0" y="10248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166968" y="5509645"/>
            <a:ext cx="1081918" cy="1024872"/>
          </a:xfrm>
          <a:custGeom>
            <a:avLst/>
            <a:gdLst/>
            <a:ahLst/>
            <a:cxnLst/>
            <a:rect l="l" t="t" r="r" b="b"/>
            <a:pathLst>
              <a:path w="1081918" h="1024872">
                <a:moveTo>
                  <a:pt x="0" y="0"/>
                </a:moveTo>
                <a:lnTo>
                  <a:pt x="1081918" y="0"/>
                </a:lnTo>
                <a:lnTo>
                  <a:pt x="1081918" y="1024871"/>
                </a:lnTo>
                <a:lnTo>
                  <a:pt x="0" y="102487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TextBox 7"/>
          <p:cNvSpPr txBox="1"/>
          <p:nvPr/>
        </p:nvSpPr>
        <p:spPr>
          <a:xfrm>
            <a:off x="2548004" y="2885101"/>
            <a:ext cx="12479955" cy="1231106"/>
          </a:xfrm>
          <a:prstGeom prst="rect">
            <a:avLst/>
          </a:prstGeom>
        </p:spPr>
        <p:txBody>
          <a:bodyPr lIns="0" tIns="0" rIns="0" bIns="0" rtlCol="0" anchor="t">
            <a:spAutoFit/>
          </a:bodyPr>
          <a:lstStyle/>
          <a:p>
            <a:pPr>
              <a:lnSpc>
                <a:spcPts val="4800"/>
              </a:lnSpc>
            </a:pPr>
            <a:r>
              <a:rPr lang="ta-IN" sz="32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வாசகர் </a:t>
            </a: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பொதுவான </a:t>
            </a:r>
            <a:r>
              <a:rPr lang="ta-IN" sz="32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பதங்கள்</a:t>
            </a: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கருப்பொருள் </a:t>
            </a:r>
            <a:r>
              <a:rPr lang="ta-IN" sz="32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பதங்களைப் </a:t>
            </a: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புரிந்துகொள்வார் என்று </a:t>
            </a:r>
            <a:r>
              <a:rPr lang="ta-IN" sz="32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எடுகோள் கொள்ளல் </a:t>
            </a:r>
            <a:endParaRPr lang="en-US" sz="4000" dirty="0">
              <a:solidFill>
                <a:srgbClr val="FFFFFF"/>
              </a:solidFill>
              <a:latin typeface="Gaegu Light Bold"/>
            </a:endParaRPr>
          </a:p>
        </p:txBody>
      </p:sp>
      <p:sp>
        <p:nvSpPr>
          <p:cNvPr id="8" name="TextBox 8"/>
          <p:cNvSpPr txBox="1"/>
          <p:nvPr/>
        </p:nvSpPr>
        <p:spPr>
          <a:xfrm>
            <a:off x="2548004" y="4223770"/>
            <a:ext cx="14711296" cy="1231106"/>
          </a:xfrm>
          <a:prstGeom prst="rect">
            <a:avLst/>
          </a:prstGeom>
        </p:spPr>
        <p:txBody>
          <a:bodyPr lIns="0" tIns="0" rIns="0" bIns="0" rtlCol="0" anchor="t">
            <a:spAutoFit/>
          </a:bodyPr>
          <a:lstStyle/>
          <a:p>
            <a:pPr>
              <a:lnSpc>
                <a:spcPts val="4800"/>
              </a:lnSpc>
            </a:pP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எழுத்துக்கூட்டாது சுருக்கெழுத்துகளையும், விளக்கம் அளிக்காமல் வெளிநாட்டு சொற்களையும் பயன்படுத்துதல் </a:t>
            </a:r>
            <a:r>
              <a:rPr lang="ta-IN" sz="32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(உ.ம்</a:t>
            </a:r>
            <a:r>
              <a:rPr lang="ta-IN" sz="3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32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a:solidFill>
                  <a:srgbClr val="FFFFFF"/>
                </a:solidFill>
                <a:latin typeface="Gaegu Light Bold"/>
              </a:rPr>
              <a:t>CIABOC, USG, SAGP)</a:t>
            </a:r>
          </a:p>
        </p:txBody>
      </p:sp>
      <p:sp>
        <p:nvSpPr>
          <p:cNvPr id="9" name="TextBox 9"/>
          <p:cNvSpPr txBox="1"/>
          <p:nvPr/>
        </p:nvSpPr>
        <p:spPr>
          <a:xfrm>
            <a:off x="1376567" y="3387891"/>
            <a:ext cx="592279" cy="346075"/>
          </a:xfrm>
          <a:prstGeom prst="rect">
            <a:avLst/>
          </a:prstGeom>
        </p:spPr>
        <p:txBody>
          <a:bodyPr lIns="0" tIns="0" rIns="0" bIns="0" rtlCol="0" anchor="t">
            <a:spAutoFit/>
          </a:bodyPr>
          <a:lstStyle/>
          <a:p>
            <a:pPr algn="ctr">
              <a:lnSpc>
                <a:spcPts val="1999"/>
              </a:lnSpc>
            </a:pPr>
            <a:r>
              <a:rPr lang="en-US" sz="2499">
                <a:solidFill>
                  <a:srgbClr val="FFFFFF"/>
                </a:solidFill>
                <a:latin typeface="Gaegu Light Bold"/>
              </a:rPr>
              <a:t>1</a:t>
            </a:r>
          </a:p>
        </p:txBody>
      </p:sp>
      <p:sp>
        <p:nvSpPr>
          <p:cNvPr id="10" name="TextBox 10"/>
          <p:cNvSpPr txBox="1"/>
          <p:nvPr/>
        </p:nvSpPr>
        <p:spPr>
          <a:xfrm>
            <a:off x="1376567" y="4630707"/>
            <a:ext cx="592279" cy="346075"/>
          </a:xfrm>
          <a:prstGeom prst="rect">
            <a:avLst/>
          </a:prstGeom>
        </p:spPr>
        <p:txBody>
          <a:bodyPr lIns="0" tIns="0" rIns="0" bIns="0" rtlCol="0" anchor="t">
            <a:spAutoFit/>
          </a:bodyPr>
          <a:lstStyle/>
          <a:p>
            <a:pPr algn="ctr">
              <a:lnSpc>
                <a:spcPts val="1999"/>
              </a:lnSpc>
            </a:pPr>
            <a:r>
              <a:rPr lang="en-US" sz="2499">
                <a:solidFill>
                  <a:srgbClr val="FFFFFF"/>
                </a:solidFill>
                <a:latin typeface="Gaegu Light Bold"/>
              </a:rPr>
              <a:t>2</a:t>
            </a:r>
          </a:p>
        </p:txBody>
      </p:sp>
      <p:sp>
        <p:nvSpPr>
          <p:cNvPr id="11" name="TextBox 11"/>
          <p:cNvSpPr txBox="1"/>
          <p:nvPr/>
        </p:nvSpPr>
        <p:spPr>
          <a:xfrm>
            <a:off x="1376567" y="7110305"/>
            <a:ext cx="592279" cy="346075"/>
          </a:xfrm>
          <a:prstGeom prst="rect">
            <a:avLst/>
          </a:prstGeom>
        </p:spPr>
        <p:txBody>
          <a:bodyPr lIns="0" tIns="0" rIns="0" bIns="0" rtlCol="0" anchor="t">
            <a:spAutoFit/>
          </a:bodyPr>
          <a:lstStyle/>
          <a:p>
            <a:pPr algn="ctr">
              <a:lnSpc>
                <a:spcPts val="1999"/>
              </a:lnSpc>
            </a:pPr>
            <a:r>
              <a:rPr lang="en-US" sz="2499">
                <a:solidFill>
                  <a:srgbClr val="FFFFFF"/>
                </a:solidFill>
                <a:latin typeface="Gaegu Light Bold"/>
              </a:rPr>
              <a:t>4</a:t>
            </a:r>
          </a:p>
        </p:txBody>
      </p:sp>
      <p:sp>
        <p:nvSpPr>
          <p:cNvPr id="12" name="TextBox 12"/>
          <p:cNvSpPr txBox="1"/>
          <p:nvPr/>
        </p:nvSpPr>
        <p:spPr>
          <a:xfrm>
            <a:off x="1376567" y="5861923"/>
            <a:ext cx="592279" cy="346075"/>
          </a:xfrm>
          <a:prstGeom prst="rect">
            <a:avLst/>
          </a:prstGeom>
        </p:spPr>
        <p:txBody>
          <a:bodyPr lIns="0" tIns="0" rIns="0" bIns="0" rtlCol="0" anchor="t">
            <a:spAutoFit/>
          </a:bodyPr>
          <a:lstStyle/>
          <a:p>
            <a:pPr algn="ctr">
              <a:lnSpc>
                <a:spcPts val="1999"/>
              </a:lnSpc>
            </a:pPr>
            <a:r>
              <a:rPr lang="en-US" sz="2499">
                <a:solidFill>
                  <a:srgbClr val="FFFFFF"/>
                </a:solidFill>
                <a:latin typeface="Gaegu Light Bold"/>
              </a:rPr>
              <a:t>3</a:t>
            </a:r>
          </a:p>
        </p:txBody>
      </p:sp>
      <p:sp>
        <p:nvSpPr>
          <p:cNvPr id="13" name="TextBox 13"/>
          <p:cNvSpPr txBox="1"/>
          <p:nvPr/>
        </p:nvSpPr>
        <p:spPr>
          <a:xfrm>
            <a:off x="2548004" y="5807948"/>
            <a:ext cx="14711296" cy="615553"/>
          </a:xfrm>
          <a:prstGeom prst="rect">
            <a:avLst/>
          </a:prstGeom>
        </p:spPr>
        <p:txBody>
          <a:bodyPr lIns="0" tIns="0" rIns="0" bIns="0" rtlCol="0" anchor="t">
            <a:spAutoFit/>
          </a:bodyPr>
          <a:lstStyle/>
          <a:p>
            <a:pPr>
              <a:lnSpc>
                <a:spcPts val="4800"/>
              </a:lnSpc>
            </a:pPr>
            <a:r>
              <a:rPr lang="ta-IN" sz="36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தனிப்பட்ட அடையாளத் தகவலைப் பயன்படுத்துதல்</a:t>
            </a:r>
            <a:endParaRPr lang="en-US" sz="36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Box 14"/>
          <p:cNvSpPr txBox="1"/>
          <p:nvPr/>
        </p:nvSpPr>
        <p:spPr>
          <a:xfrm>
            <a:off x="2548004" y="6979523"/>
            <a:ext cx="14711296" cy="1157176"/>
          </a:xfrm>
          <a:prstGeom prst="rect">
            <a:avLst/>
          </a:prstGeom>
        </p:spPr>
        <p:txBody>
          <a:bodyPr lIns="0" tIns="0" rIns="0" bIns="0" rtlCol="0" anchor="t">
            <a:spAutoFit/>
          </a:bodyPr>
          <a:lstStyle/>
          <a:p>
            <a:pPr>
              <a:lnSpc>
                <a:spcPct val="107000"/>
              </a:lnSpc>
            </a:pPr>
            <a:r>
              <a:rPr lang="ta-IN" sz="36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முன்னனுமதி கேட்காமல் தனிப்பட்ட/உணர்வுபூர்வமான கதைகளை உள்ளடக்க வேண்டாம்</a:t>
            </a:r>
            <a:r>
              <a:rPr lang="ta-IN" sz="36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36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
          <p:cNvSpPr>
            <a:spLocks noChangeArrowheads="1"/>
          </p:cNvSpPr>
          <p:nvPr/>
        </p:nvSpPr>
        <p:spPr bwMode="auto">
          <a:xfrm>
            <a:off x="152400" y="-1707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F6368"/>
                </a:solidFill>
                <a:effectLst/>
                <a:latin typeface="Arial" panose="020B0604020202020204" pitchFamily="34" charset="0"/>
              </a:rPr>
              <a:t/>
            </a:r>
            <a:br>
              <a:rPr kumimoji="0" lang="en-US" sz="1800" b="0" i="0" u="none" strike="noStrike" cap="none" normalizeH="0" baseline="0" dirty="0" smtClean="0">
                <a:ln>
                  <a:noFill/>
                </a:ln>
                <a:solidFill>
                  <a:srgbClr val="5F6368"/>
                </a:solidFill>
                <a:effectLst/>
                <a:latin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2"/>
          <p:cNvSpPr>
            <a:spLocks noChangeArrowheads="1"/>
          </p:cNvSpPr>
          <p:nvPr/>
        </p:nvSpPr>
        <p:spPr bwMode="auto">
          <a:xfrm>
            <a:off x="152400" y="-32265"/>
            <a:ext cx="65" cy="369332"/>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6444" y="1894483"/>
            <a:ext cx="12835113" cy="6786678"/>
            <a:chOff x="0" y="0"/>
            <a:chExt cx="6358953" cy="3362352"/>
          </a:xfrm>
        </p:grpSpPr>
        <p:sp>
          <p:nvSpPr>
            <p:cNvPr id="3" name="Freeform 3"/>
            <p:cNvSpPr/>
            <p:nvPr/>
          </p:nvSpPr>
          <p:spPr>
            <a:xfrm>
              <a:off x="10160" y="16510"/>
              <a:ext cx="6336093" cy="3334412"/>
            </a:xfrm>
            <a:custGeom>
              <a:avLst/>
              <a:gdLst/>
              <a:ahLst/>
              <a:cxnLst/>
              <a:rect l="l" t="t" r="r" b="b"/>
              <a:pathLst>
                <a:path w="6336093" h="3334412">
                  <a:moveTo>
                    <a:pt x="6336093" y="3334412"/>
                  </a:moveTo>
                  <a:lnTo>
                    <a:pt x="0" y="3326792"/>
                  </a:lnTo>
                  <a:lnTo>
                    <a:pt x="0" y="1169688"/>
                  </a:lnTo>
                  <a:lnTo>
                    <a:pt x="17780" y="19050"/>
                  </a:lnTo>
                  <a:lnTo>
                    <a:pt x="3157622" y="0"/>
                  </a:lnTo>
                  <a:lnTo>
                    <a:pt x="6317043" y="5080"/>
                  </a:lnTo>
                  <a:close/>
                </a:path>
              </a:pathLst>
            </a:custGeom>
            <a:solidFill>
              <a:srgbClr val="FFFFFF"/>
            </a:solidFill>
          </p:spPr>
        </p:sp>
        <p:sp>
          <p:nvSpPr>
            <p:cNvPr id="4" name="Freeform 4"/>
            <p:cNvSpPr/>
            <p:nvPr/>
          </p:nvSpPr>
          <p:spPr>
            <a:xfrm>
              <a:off x="-3810" y="0"/>
              <a:ext cx="6365303" cy="3361082"/>
            </a:xfrm>
            <a:custGeom>
              <a:avLst/>
              <a:gdLst/>
              <a:ahLst/>
              <a:cxnLst/>
              <a:rect l="l" t="t" r="r" b="b"/>
              <a:pathLst>
                <a:path w="6365303" h="3361082">
                  <a:moveTo>
                    <a:pt x="6331013" y="21590"/>
                  </a:moveTo>
                  <a:cubicBezTo>
                    <a:pt x="6332283" y="34290"/>
                    <a:pt x="6332283" y="44450"/>
                    <a:pt x="6333553" y="54610"/>
                  </a:cubicBezTo>
                  <a:cubicBezTo>
                    <a:pt x="6336093" y="114397"/>
                    <a:pt x="6337363" y="186886"/>
                    <a:pt x="6339903" y="256786"/>
                  </a:cubicBezTo>
                  <a:cubicBezTo>
                    <a:pt x="6339903" y="357753"/>
                    <a:pt x="6352603" y="2348610"/>
                    <a:pt x="6358953" y="2449577"/>
                  </a:cubicBezTo>
                  <a:cubicBezTo>
                    <a:pt x="6365303" y="2602321"/>
                    <a:pt x="6361493" y="2757655"/>
                    <a:pt x="6361493" y="2910399"/>
                  </a:cubicBezTo>
                  <a:cubicBezTo>
                    <a:pt x="6361493" y="3045022"/>
                    <a:pt x="6362763" y="3169289"/>
                    <a:pt x="6364033" y="3300122"/>
                  </a:cubicBezTo>
                  <a:cubicBezTo>
                    <a:pt x="6364033" y="3321712"/>
                    <a:pt x="6364033" y="3335682"/>
                    <a:pt x="6364033" y="3359812"/>
                  </a:cubicBezTo>
                  <a:cubicBezTo>
                    <a:pt x="6341173" y="3359812"/>
                    <a:pt x="6320853" y="3361082"/>
                    <a:pt x="6285448" y="3359812"/>
                  </a:cubicBezTo>
                  <a:cubicBezTo>
                    <a:pt x="5963154" y="3354732"/>
                    <a:pt x="5635902" y="3361082"/>
                    <a:pt x="5313608" y="3356002"/>
                  </a:cubicBezTo>
                  <a:cubicBezTo>
                    <a:pt x="5120231" y="3352192"/>
                    <a:pt x="4931813" y="3354732"/>
                    <a:pt x="4738437" y="3352192"/>
                  </a:cubicBezTo>
                  <a:cubicBezTo>
                    <a:pt x="4649186" y="3350922"/>
                    <a:pt x="4559935" y="3349652"/>
                    <a:pt x="4470685" y="3348382"/>
                  </a:cubicBezTo>
                  <a:cubicBezTo>
                    <a:pt x="4416143" y="3348382"/>
                    <a:pt x="4366559" y="3349652"/>
                    <a:pt x="4312017" y="3349652"/>
                  </a:cubicBezTo>
                  <a:cubicBezTo>
                    <a:pt x="4173183" y="3348382"/>
                    <a:pt x="3791388" y="3349652"/>
                    <a:pt x="3652554" y="3348382"/>
                  </a:cubicBezTo>
                  <a:cubicBezTo>
                    <a:pt x="3553387" y="3347112"/>
                    <a:pt x="1570039" y="3356002"/>
                    <a:pt x="1470871" y="3354732"/>
                  </a:cubicBezTo>
                  <a:cubicBezTo>
                    <a:pt x="1446080" y="3354732"/>
                    <a:pt x="1416329" y="3356002"/>
                    <a:pt x="1391538" y="3356002"/>
                  </a:cubicBezTo>
                  <a:cubicBezTo>
                    <a:pt x="1332037" y="3356002"/>
                    <a:pt x="1277495" y="3357272"/>
                    <a:pt x="1217995" y="3357272"/>
                  </a:cubicBezTo>
                  <a:cubicBezTo>
                    <a:pt x="1069244" y="3357272"/>
                    <a:pt x="925451" y="3356002"/>
                    <a:pt x="776700" y="3354732"/>
                  </a:cubicBezTo>
                  <a:cubicBezTo>
                    <a:pt x="687449" y="3353462"/>
                    <a:pt x="598198" y="3352192"/>
                    <a:pt x="513906" y="3350922"/>
                  </a:cubicBezTo>
                  <a:cubicBezTo>
                    <a:pt x="355238" y="3349652"/>
                    <a:pt x="196571" y="3348382"/>
                    <a:pt x="48260" y="3348382"/>
                  </a:cubicBezTo>
                  <a:cubicBezTo>
                    <a:pt x="38100" y="3348382"/>
                    <a:pt x="29210" y="3348382"/>
                    <a:pt x="19050" y="3347112"/>
                  </a:cubicBezTo>
                  <a:cubicBezTo>
                    <a:pt x="10160" y="3345842"/>
                    <a:pt x="5080" y="3339492"/>
                    <a:pt x="7620" y="3330602"/>
                  </a:cubicBezTo>
                  <a:cubicBezTo>
                    <a:pt x="16510" y="3298733"/>
                    <a:pt x="12700" y="3234011"/>
                    <a:pt x="11430" y="3166700"/>
                  </a:cubicBezTo>
                  <a:cubicBezTo>
                    <a:pt x="10160" y="3029489"/>
                    <a:pt x="6350" y="2894866"/>
                    <a:pt x="7620" y="2757655"/>
                  </a:cubicBezTo>
                  <a:cubicBezTo>
                    <a:pt x="5080" y="2586788"/>
                    <a:pt x="0" y="471664"/>
                    <a:pt x="7620" y="298208"/>
                  </a:cubicBezTo>
                  <a:cubicBezTo>
                    <a:pt x="8890" y="264553"/>
                    <a:pt x="7620" y="228308"/>
                    <a:pt x="8890" y="194653"/>
                  </a:cubicBezTo>
                  <a:cubicBezTo>
                    <a:pt x="10160" y="140286"/>
                    <a:pt x="12700" y="80741"/>
                    <a:pt x="13970" y="44450"/>
                  </a:cubicBezTo>
                  <a:cubicBezTo>
                    <a:pt x="13970" y="41910"/>
                    <a:pt x="15240" y="39370"/>
                    <a:pt x="16510" y="38100"/>
                  </a:cubicBezTo>
                  <a:cubicBezTo>
                    <a:pt x="38100" y="35560"/>
                    <a:pt x="72611" y="30480"/>
                    <a:pt x="151945" y="29210"/>
                  </a:cubicBezTo>
                  <a:cubicBezTo>
                    <a:pt x="285821" y="25400"/>
                    <a:pt x="419697" y="22860"/>
                    <a:pt x="558532" y="20320"/>
                  </a:cubicBezTo>
                  <a:cubicBezTo>
                    <a:pt x="652741" y="17780"/>
                    <a:pt x="746950" y="16510"/>
                    <a:pt x="836200" y="13970"/>
                  </a:cubicBezTo>
                  <a:cubicBezTo>
                    <a:pt x="925451" y="11430"/>
                    <a:pt x="1019660" y="8890"/>
                    <a:pt x="1108911" y="8890"/>
                  </a:cubicBezTo>
                  <a:cubicBezTo>
                    <a:pt x="1208078" y="7620"/>
                    <a:pt x="1307245" y="10160"/>
                    <a:pt x="1406413" y="8890"/>
                  </a:cubicBezTo>
                  <a:cubicBezTo>
                    <a:pt x="1530372" y="8890"/>
                    <a:pt x="3776513" y="6350"/>
                    <a:pt x="3900473" y="5080"/>
                  </a:cubicBezTo>
                  <a:cubicBezTo>
                    <a:pt x="4019473" y="3810"/>
                    <a:pt x="4138474" y="2540"/>
                    <a:pt x="4262433" y="2540"/>
                  </a:cubicBezTo>
                  <a:cubicBezTo>
                    <a:pt x="4465727" y="1270"/>
                    <a:pt x="4664062" y="0"/>
                    <a:pt x="4867355" y="0"/>
                  </a:cubicBezTo>
                  <a:cubicBezTo>
                    <a:pt x="4951647" y="0"/>
                    <a:pt x="5040898" y="2540"/>
                    <a:pt x="5125190" y="2540"/>
                  </a:cubicBezTo>
                  <a:cubicBezTo>
                    <a:pt x="5358233" y="3810"/>
                    <a:pt x="5596235" y="5080"/>
                    <a:pt x="5829278" y="7620"/>
                  </a:cubicBezTo>
                  <a:cubicBezTo>
                    <a:pt x="5953237" y="8890"/>
                    <a:pt x="6077197" y="12700"/>
                    <a:pt x="6201156" y="16510"/>
                  </a:cubicBezTo>
                  <a:cubicBezTo>
                    <a:pt x="6230906" y="16510"/>
                    <a:pt x="6260656" y="16510"/>
                    <a:pt x="6285448" y="16510"/>
                  </a:cubicBezTo>
                  <a:cubicBezTo>
                    <a:pt x="6311963" y="17780"/>
                    <a:pt x="6320853" y="20320"/>
                    <a:pt x="6331013" y="21590"/>
                  </a:cubicBezTo>
                  <a:close/>
                  <a:moveTo>
                    <a:pt x="6341173" y="3343302"/>
                  </a:moveTo>
                  <a:cubicBezTo>
                    <a:pt x="6342443" y="3326792"/>
                    <a:pt x="6343713" y="3314092"/>
                    <a:pt x="6343713" y="3301392"/>
                  </a:cubicBezTo>
                  <a:cubicBezTo>
                    <a:pt x="6342443" y="3156344"/>
                    <a:pt x="6341173" y="3019133"/>
                    <a:pt x="6341173" y="2871566"/>
                  </a:cubicBezTo>
                  <a:cubicBezTo>
                    <a:pt x="6341173" y="2804255"/>
                    <a:pt x="6343713" y="2736944"/>
                    <a:pt x="6342443" y="2669633"/>
                  </a:cubicBezTo>
                  <a:cubicBezTo>
                    <a:pt x="6342443" y="2607499"/>
                    <a:pt x="6341173" y="2542777"/>
                    <a:pt x="6339903" y="2480644"/>
                  </a:cubicBezTo>
                  <a:cubicBezTo>
                    <a:pt x="6334823" y="2384855"/>
                    <a:pt x="6323393" y="401764"/>
                    <a:pt x="6323393" y="305975"/>
                  </a:cubicBezTo>
                  <a:cubicBezTo>
                    <a:pt x="6320853" y="225719"/>
                    <a:pt x="6318313" y="142875"/>
                    <a:pt x="6315773" y="63500"/>
                  </a:cubicBezTo>
                  <a:cubicBezTo>
                    <a:pt x="6314503" y="44450"/>
                    <a:pt x="6313233" y="43180"/>
                    <a:pt x="6270573" y="41910"/>
                  </a:cubicBezTo>
                  <a:cubicBezTo>
                    <a:pt x="6255698" y="41910"/>
                    <a:pt x="6245781" y="41910"/>
                    <a:pt x="6230906" y="40640"/>
                  </a:cubicBezTo>
                  <a:cubicBezTo>
                    <a:pt x="6106947" y="36830"/>
                    <a:pt x="5978029" y="31750"/>
                    <a:pt x="5854070" y="30480"/>
                  </a:cubicBezTo>
                  <a:cubicBezTo>
                    <a:pt x="5551610" y="26670"/>
                    <a:pt x="5244191" y="25400"/>
                    <a:pt x="4941730" y="22860"/>
                  </a:cubicBezTo>
                  <a:cubicBezTo>
                    <a:pt x="4897105" y="22860"/>
                    <a:pt x="4847521" y="22860"/>
                    <a:pt x="4802896" y="22860"/>
                  </a:cubicBezTo>
                  <a:cubicBezTo>
                    <a:pt x="4728520" y="22860"/>
                    <a:pt x="4654145" y="22860"/>
                    <a:pt x="4584728" y="22860"/>
                  </a:cubicBezTo>
                  <a:cubicBezTo>
                    <a:pt x="4426060" y="22860"/>
                    <a:pt x="4267392" y="22860"/>
                    <a:pt x="4113682" y="24130"/>
                  </a:cubicBezTo>
                  <a:cubicBezTo>
                    <a:pt x="3979806" y="25400"/>
                    <a:pt x="1723748" y="29210"/>
                    <a:pt x="1589872" y="29210"/>
                  </a:cubicBezTo>
                  <a:cubicBezTo>
                    <a:pt x="1371704" y="29210"/>
                    <a:pt x="1153536" y="26670"/>
                    <a:pt x="935368" y="33020"/>
                  </a:cubicBezTo>
                  <a:cubicBezTo>
                    <a:pt x="821325" y="36830"/>
                    <a:pt x="712241" y="36830"/>
                    <a:pt x="603157" y="38100"/>
                  </a:cubicBezTo>
                  <a:cubicBezTo>
                    <a:pt x="414739" y="41910"/>
                    <a:pt x="226321" y="45720"/>
                    <a:pt x="49530" y="50800"/>
                  </a:cubicBezTo>
                  <a:cubicBezTo>
                    <a:pt x="36830" y="50800"/>
                    <a:pt x="34290" y="53340"/>
                    <a:pt x="33020" y="72975"/>
                  </a:cubicBezTo>
                  <a:cubicBezTo>
                    <a:pt x="31750" y="119575"/>
                    <a:pt x="31750" y="166175"/>
                    <a:pt x="30480" y="212775"/>
                  </a:cubicBezTo>
                  <a:cubicBezTo>
                    <a:pt x="29210" y="290442"/>
                    <a:pt x="26670" y="365520"/>
                    <a:pt x="25400" y="443186"/>
                  </a:cubicBezTo>
                  <a:cubicBezTo>
                    <a:pt x="20320" y="526031"/>
                    <a:pt x="26670" y="2550544"/>
                    <a:pt x="29210" y="2633388"/>
                  </a:cubicBezTo>
                  <a:cubicBezTo>
                    <a:pt x="29210" y="2721410"/>
                    <a:pt x="29210" y="2812022"/>
                    <a:pt x="30480" y="2900044"/>
                  </a:cubicBezTo>
                  <a:cubicBezTo>
                    <a:pt x="30480" y="2964766"/>
                    <a:pt x="33020" y="3029489"/>
                    <a:pt x="33020" y="3094211"/>
                  </a:cubicBezTo>
                  <a:cubicBezTo>
                    <a:pt x="33020" y="3164111"/>
                    <a:pt x="33020" y="3234011"/>
                    <a:pt x="31750" y="3301392"/>
                  </a:cubicBezTo>
                  <a:cubicBezTo>
                    <a:pt x="31750" y="3305202"/>
                    <a:pt x="31750" y="3307742"/>
                    <a:pt x="31750" y="3311552"/>
                  </a:cubicBezTo>
                  <a:cubicBezTo>
                    <a:pt x="31750" y="3321712"/>
                    <a:pt x="35560" y="3325522"/>
                    <a:pt x="44450" y="3325522"/>
                  </a:cubicBezTo>
                  <a:cubicBezTo>
                    <a:pt x="82528" y="3325522"/>
                    <a:pt x="151945" y="3326792"/>
                    <a:pt x="216404" y="3326792"/>
                  </a:cubicBezTo>
                  <a:cubicBezTo>
                    <a:pt x="310613" y="3326792"/>
                    <a:pt x="409780" y="3324252"/>
                    <a:pt x="503989" y="3326792"/>
                  </a:cubicBezTo>
                  <a:cubicBezTo>
                    <a:pt x="657699" y="3330602"/>
                    <a:pt x="811408" y="3333142"/>
                    <a:pt x="965118" y="3331872"/>
                  </a:cubicBezTo>
                  <a:cubicBezTo>
                    <a:pt x="1064285" y="3330602"/>
                    <a:pt x="1158494" y="3333142"/>
                    <a:pt x="1257662" y="3333142"/>
                  </a:cubicBezTo>
                  <a:cubicBezTo>
                    <a:pt x="1401454" y="3333142"/>
                    <a:pt x="1545247" y="3331872"/>
                    <a:pt x="1689040" y="3333142"/>
                  </a:cubicBezTo>
                  <a:cubicBezTo>
                    <a:pt x="1902250" y="3334412"/>
                    <a:pt x="4242600" y="3324252"/>
                    <a:pt x="4460768" y="3326792"/>
                  </a:cubicBezTo>
                  <a:cubicBezTo>
                    <a:pt x="4554977" y="3328062"/>
                    <a:pt x="4649186" y="3329332"/>
                    <a:pt x="4738437" y="3329332"/>
                  </a:cubicBezTo>
                  <a:cubicBezTo>
                    <a:pt x="4902063" y="3331872"/>
                    <a:pt x="5060731" y="3328062"/>
                    <a:pt x="5224357" y="3331872"/>
                  </a:cubicBezTo>
                  <a:cubicBezTo>
                    <a:pt x="5358233" y="3334412"/>
                    <a:pt x="5492109" y="3334412"/>
                    <a:pt x="5625985" y="3336952"/>
                  </a:cubicBezTo>
                  <a:cubicBezTo>
                    <a:pt x="5824320" y="3340762"/>
                    <a:pt x="6022655" y="3343302"/>
                    <a:pt x="6220989" y="3344572"/>
                  </a:cubicBezTo>
                  <a:cubicBezTo>
                    <a:pt x="6295365" y="3344572"/>
                    <a:pt x="6320853" y="3343302"/>
                    <a:pt x="6341173" y="3343302"/>
                  </a:cubicBezTo>
                  <a:close/>
                </a:path>
              </a:pathLst>
            </a:custGeom>
            <a:solidFill>
              <a:srgbClr val="000000"/>
            </a:solidFill>
          </p:spPr>
        </p:sp>
      </p:grpSp>
      <p:sp>
        <p:nvSpPr>
          <p:cNvPr id="5" name="Freeform 5"/>
          <p:cNvSpPr/>
          <p:nvPr/>
        </p:nvSpPr>
        <p:spPr>
          <a:xfrm rot="-439619">
            <a:off x="1886435" y="732750"/>
            <a:ext cx="2600073" cy="4002678"/>
          </a:xfrm>
          <a:custGeom>
            <a:avLst/>
            <a:gdLst/>
            <a:ahLst/>
            <a:cxnLst/>
            <a:rect l="l" t="t" r="r" b="b"/>
            <a:pathLst>
              <a:path w="2600073" h="4002678">
                <a:moveTo>
                  <a:pt x="0" y="0"/>
                </a:moveTo>
                <a:lnTo>
                  <a:pt x="2600073" y="0"/>
                </a:lnTo>
                <a:lnTo>
                  <a:pt x="2600073" y="4002677"/>
                </a:lnTo>
                <a:lnTo>
                  <a:pt x="0" y="40026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310073">
            <a:off x="15333056" y="6619609"/>
            <a:ext cx="2249120" cy="3013896"/>
          </a:xfrm>
          <a:custGeom>
            <a:avLst/>
            <a:gdLst/>
            <a:ahLst/>
            <a:cxnLst/>
            <a:rect l="l" t="t" r="r" b="b"/>
            <a:pathLst>
              <a:path w="2249120" h="3013896">
                <a:moveTo>
                  <a:pt x="0" y="0"/>
                </a:moveTo>
                <a:lnTo>
                  <a:pt x="2249121" y="0"/>
                </a:lnTo>
                <a:lnTo>
                  <a:pt x="2249121" y="3013896"/>
                </a:lnTo>
                <a:lnTo>
                  <a:pt x="0" y="301389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7" name="Group 7"/>
          <p:cNvGrpSpPr/>
          <p:nvPr/>
        </p:nvGrpSpPr>
        <p:grpSpPr>
          <a:xfrm rot="340441">
            <a:off x="14341340" y="2856270"/>
            <a:ext cx="1579849" cy="1585722"/>
            <a:chOff x="0" y="0"/>
            <a:chExt cx="1708150" cy="1714500"/>
          </a:xfrm>
        </p:grpSpPr>
        <p:sp>
          <p:nvSpPr>
            <p:cNvPr id="8" name="Freeform 8"/>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FFFFFF"/>
            </a:solidFill>
          </p:spPr>
        </p:sp>
        <p:sp>
          <p:nvSpPr>
            <p:cNvPr id="9" name="Freeform 9"/>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000000"/>
            </a:solidFill>
          </p:spPr>
        </p:sp>
      </p:grpSp>
      <p:sp>
        <p:nvSpPr>
          <p:cNvPr id="10" name="AutoShape 10"/>
          <p:cNvSpPr/>
          <p:nvPr/>
        </p:nvSpPr>
        <p:spPr>
          <a:xfrm rot="138720">
            <a:off x="14984102" y="2794030"/>
            <a:ext cx="435576" cy="149851"/>
          </a:xfrm>
          <a:prstGeom prst="rect">
            <a:avLst/>
          </a:prstGeom>
          <a:solidFill>
            <a:srgbClr val="000000"/>
          </a:solidFill>
        </p:spPr>
      </p:sp>
      <p:grpSp>
        <p:nvGrpSpPr>
          <p:cNvPr id="11" name="Group 11"/>
          <p:cNvGrpSpPr/>
          <p:nvPr/>
        </p:nvGrpSpPr>
        <p:grpSpPr>
          <a:xfrm rot="340441">
            <a:off x="15201925" y="3713867"/>
            <a:ext cx="1579849" cy="1585722"/>
            <a:chOff x="0" y="0"/>
            <a:chExt cx="1708150" cy="1714500"/>
          </a:xfrm>
        </p:grpSpPr>
        <p:sp>
          <p:nvSpPr>
            <p:cNvPr id="12" name="Freeform 12"/>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FFFFFF"/>
            </a:solidFill>
          </p:spPr>
        </p:sp>
        <p:sp>
          <p:nvSpPr>
            <p:cNvPr id="13" name="Freeform 13"/>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000000"/>
            </a:solidFill>
          </p:spPr>
        </p:sp>
      </p:grpSp>
      <p:grpSp>
        <p:nvGrpSpPr>
          <p:cNvPr id="14" name="Group 14"/>
          <p:cNvGrpSpPr/>
          <p:nvPr/>
        </p:nvGrpSpPr>
        <p:grpSpPr>
          <a:xfrm rot="-273711">
            <a:off x="1912989" y="6706413"/>
            <a:ext cx="1579849" cy="1585722"/>
            <a:chOff x="0" y="0"/>
            <a:chExt cx="1708150" cy="1714500"/>
          </a:xfrm>
        </p:grpSpPr>
        <p:sp>
          <p:nvSpPr>
            <p:cNvPr id="15" name="Freeform 15"/>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FFFFFF"/>
            </a:solidFill>
          </p:spPr>
        </p:sp>
        <p:sp>
          <p:nvSpPr>
            <p:cNvPr id="16" name="Freeform 16"/>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000000"/>
            </a:solidFill>
          </p:spPr>
        </p:sp>
      </p:grpSp>
      <p:sp>
        <p:nvSpPr>
          <p:cNvPr id="17" name="AutoShape 17"/>
          <p:cNvSpPr/>
          <p:nvPr/>
        </p:nvSpPr>
        <p:spPr>
          <a:xfrm rot="138720">
            <a:off x="15844687" y="3651627"/>
            <a:ext cx="435576" cy="149851"/>
          </a:xfrm>
          <a:prstGeom prst="rect">
            <a:avLst/>
          </a:prstGeom>
          <a:solidFill>
            <a:srgbClr val="000000"/>
          </a:solidFill>
        </p:spPr>
      </p:sp>
      <p:sp>
        <p:nvSpPr>
          <p:cNvPr id="18" name="AutoShape 18"/>
          <p:cNvSpPr/>
          <p:nvPr/>
        </p:nvSpPr>
        <p:spPr>
          <a:xfrm rot="-475432">
            <a:off x="2415989" y="6644039"/>
            <a:ext cx="435576" cy="149851"/>
          </a:xfrm>
          <a:prstGeom prst="rect">
            <a:avLst/>
          </a:prstGeom>
          <a:solidFill>
            <a:srgbClr val="000000"/>
          </a:solidFill>
        </p:spPr>
      </p:sp>
      <p:sp>
        <p:nvSpPr>
          <p:cNvPr id="19" name="Freeform 19"/>
          <p:cNvSpPr/>
          <p:nvPr/>
        </p:nvSpPr>
        <p:spPr>
          <a:xfrm rot="-651020" flipV="1">
            <a:off x="17290836" y="4641827"/>
            <a:ext cx="775191" cy="2431973"/>
          </a:xfrm>
          <a:custGeom>
            <a:avLst/>
            <a:gdLst/>
            <a:ahLst/>
            <a:cxnLst/>
            <a:rect l="l" t="t" r="r" b="b"/>
            <a:pathLst>
              <a:path w="775191" h="2431973">
                <a:moveTo>
                  <a:pt x="0" y="2431972"/>
                </a:moveTo>
                <a:lnTo>
                  <a:pt x="775191" y="2431972"/>
                </a:lnTo>
                <a:lnTo>
                  <a:pt x="775191" y="0"/>
                </a:lnTo>
                <a:lnTo>
                  <a:pt x="0" y="0"/>
                </a:lnTo>
                <a:lnTo>
                  <a:pt x="0" y="2431972"/>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0" name="TextBox 20"/>
          <p:cNvSpPr txBox="1"/>
          <p:nvPr/>
        </p:nvSpPr>
        <p:spPr>
          <a:xfrm>
            <a:off x="4731127" y="4276648"/>
            <a:ext cx="8825746" cy="1312667"/>
          </a:xfrm>
          <a:prstGeom prst="rect">
            <a:avLst/>
          </a:prstGeom>
        </p:spPr>
        <p:txBody>
          <a:bodyPr lIns="0" tIns="0" rIns="0" bIns="0" rtlCol="0" anchor="t">
            <a:spAutoFit/>
          </a:bodyPr>
          <a:lstStyle/>
          <a:p>
            <a:pPr algn="ctr">
              <a:lnSpc>
                <a:spcPts val="10817"/>
              </a:lnSpc>
            </a:pPr>
            <a:r>
              <a:rPr lang="ta-IN" sz="88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உதாரணங்கள்</a:t>
            </a:r>
            <a:endParaRPr lang="en-US" sz="88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 name="TextBox 21"/>
          <p:cNvSpPr txBox="1"/>
          <p:nvPr/>
        </p:nvSpPr>
        <p:spPr>
          <a:xfrm rot="-273711">
            <a:off x="1995443" y="7151692"/>
            <a:ext cx="1414463" cy="685647"/>
          </a:xfrm>
          <a:prstGeom prst="rect">
            <a:avLst/>
          </a:prstGeom>
        </p:spPr>
        <p:txBody>
          <a:bodyPr lIns="0" tIns="0" rIns="0" bIns="0" rtlCol="0" anchor="t">
            <a:spAutoFit/>
          </a:bodyPr>
          <a:lstStyle/>
          <a:p>
            <a:pPr marL="0" lvl="0" indent="0" algn="ctr">
              <a:lnSpc>
                <a:spcPts val="1799"/>
              </a:lnSpc>
            </a:pPr>
            <a:r>
              <a:rPr lang="en-US" sz="1499">
                <a:solidFill>
                  <a:srgbClr val="000000"/>
                </a:solidFill>
                <a:latin typeface="Gaegu Bold"/>
              </a:rPr>
              <a:t>Cop</a:t>
            </a:r>
            <a:r>
              <a:rPr lang="en-US" sz="1499" u="none">
                <a:solidFill>
                  <a:srgbClr val="000000"/>
                </a:solidFill>
                <a:latin typeface="Gaegu Bold"/>
              </a:rPr>
              <a:t>y a sticky note, then write your thoughts</a:t>
            </a:r>
          </a:p>
        </p:txBody>
      </p:sp>
      <p:sp>
        <p:nvSpPr>
          <p:cNvPr id="22" name="Freeform 22"/>
          <p:cNvSpPr/>
          <p:nvPr/>
        </p:nvSpPr>
        <p:spPr>
          <a:xfrm rot="-351495">
            <a:off x="-322465" y="8432314"/>
            <a:ext cx="1647393" cy="1611699"/>
          </a:xfrm>
          <a:custGeom>
            <a:avLst/>
            <a:gdLst/>
            <a:ahLst/>
            <a:cxnLst/>
            <a:rect l="l" t="t" r="r" b="b"/>
            <a:pathLst>
              <a:path w="1647393" h="1611699">
                <a:moveTo>
                  <a:pt x="0" y="0"/>
                </a:moveTo>
                <a:lnTo>
                  <a:pt x="1647393" y="0"/>
                </a:lnTo>
                <a:lnTo>
                  <a:pt x="1647393" y="1611699"/>
                </a:lnTo>
                <a:lnTo>
                  <a:pt x="0" y="161169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3" name="Freeform 23"/>
          <p:cNvSpPr/>
          <p:nvPr/>
        </p:nvSpPr>
        <p:spPr>
          <a:xfrm>
            <a:off x="169861" y="5274890"/>
            <a:ext cx="1233016" cy="1548308"/>
          </a:xfrm>
          <a:custGeom>
            <a:avLst/>
            <a:gdLst/>
            <a:ahLst/>
            <a:cxnLst/>
            <a:rect l="l" t="t" r="r" b="b"/>
            <a:pathLst>
              <a:path w="1233016" h="1548308">
                <a:moveTo>
                  <a:pt x="0" y="0"/>
                </a:moveTo>
                <a:lnTo>
                  <a:pt x="1233016" y="0"/>
                </a:lnTo>
                <a:lnTo>
                  <a:pt x="1233016" y="1548308"/>
                </a:lnTo>
                <a:lnTo>
                  <a:pt x="0" y="154830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4" name="Freeform 24"/>
          <p:cNvSpPr/>
          <p:nvPr/>
        </p:nvSpPr>
        <p:spPr>
          <a:xfrm rot="-385694">
            <a:off x="15093023" y="635540"/>
            <a:ext cx="2859167" cy="1640447"/>
          </a:xfrm>
          <a:custGeom>
            <a:avLst/>
            <a:gdLst/>
            <a:ahLst/>
            <a:cxnLst/>
            <a:rect l="l" t="t" r="r" b="b"/>
            <a:pathLst>
              <a:path w="2859167" h="1640447">
                <a:moveTo>
                  <a:pt x="0" y="0"/>
                </a:moveTo>
                <a:lnTo>
                  <a:pt x="2859167" y="0"/>
                </a:lnTo>
                <a:lnTo>
                  <a:pt x="2859167" y="1640447"/>
                </a:lnTo>
                <a:lnTo>
                  <a:pt x="0" y="164044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5" name="Freeform 25"/>
          <p:cNvSpPr/>
          <p:nvPr/>
        </p:nvSpPr>
        <p:spPr>
          <a:xfrm>
            <a:off x="7895110" y="583296"/>
            <a:ext cx="2497780" cy="1006739"/>
          </a:xfrm>
          <a:custGeom>
            <a:avLst/>
            <a:gdLst/>
            <a:ahLst/>
            <a:cxnLst/>
            <a:rect l="l" t="t" r="r" b="b"/>
            <a:pathLst>
              <a:path w="2497780" h="1006739">
                <a:moveTo>
                  <a:pt x="0" y="0"/>
                </a:moveTo>
                <a:lnTo>
                  <a:pt x="2497780" y="0"/>
                </a:lnTo>
                <a:lnTo>
                  <a:pt x="2497780" y="1006739"/>
                </a:lnTo>
                <a:lnTo>
                  <a:pt x="0" y="1006739"/>
                </a:lnTo>
                <a:lnTo>
                  <a:pt x="0" y="0"/>
                </a:lnTo>
                <a:close/>
              </a:path>
            </a:pathLst>
          </a:custGeom>
          <a:blipFill>
            <a:blip r:embed="rId14">
              <a:extLst>
                <a:ext uri="{96DAC541-7B7A-43D3-8B79-37D633B846F1}">
                  <asvg:svgBlip xmlns="" xmlns:asvg="http://schemas.microsoft.com/office/drawing/2016/SVG/main" r:embed="rId15"/>
                </a:ext>
              </a:extLst>
            </a:blip>
            <a:stretch>
              <a:fillRect b="-124197"/>
            </a:stretch>
          </a:blipFill>
        </p:spPr>
      </p:sp>
      <p:sp>
        <p:nvSpPr>
          <p:cNvPr id="26" name="Freeform 26"/>
          <p:cNvSpPr/>
          <p:nvPr/>
        </p:nvSpPr>
        <p:spPr>
          <a:xfrm>
            <a:off x="5296675" y="9258300"/>
            <a:ext cx="2272228" cy="565991"/>
          </a:xfrm>
          <a:custGeom>
            <a:avLst/>
            <a:gdLst/>
            <a:ahLst/>
            <a:cxnLst/>
            <a:rect l="l" t="t" r="r" b="b"/>
            <a:pathLst>
              <a:path w="2272228" h="565991">
                <a:moveTo>
                  <a:pt x="0" y="0"/>
                </a:moveTo>
                <a:lnTo>
                  <a:pt x="2272229" y="0"/>
                </a:lnTo>
                <a:lnTo>
                  <a:pt x="2272229" y="565991"/>
                </a:lnTo>
                <a:lnTo>
                  <a:pt x="0" y="56599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7" name="Freeform 27"/>
          <p:cNvSpPr/>
          <p:nvPr/>
        </p:nvSpPr>
        <p:spPr>
          <a:xfrm rot="-301642">
            <a:off x="12200682" y="8381166"/>
            <a:ext cx="722487" cy="1528338"/>
          </a:xfrm>
          <a:custGeom>
            <a:avLst/>
            <a:gdLst/>
            <a:ahLst/>
            <a:cxnLst/>
            <a:rect l="l" t="t" r="r" b="b"/>
            <a:pathLst>
              <a:path w="722487" h="1528338">
                <a:moveTo>
                  <a:pt x="0" y="0"/>
                </a:moveTo>
                <a:lnTo>
                  <a:pt x="722487" y="0"/>
                </a:lnTo>
                <a:lnTo>
                  <a:pt x="722487" y="1528338"/>
                </a:lnTo>
                <a:lnTo>
                  <a:pt x="0" y="1528338"/>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28" name="Freeform 28"/>
          <p:cNvSpPr/>
          <p:nvPr/>
        </p:nvSpPr>
        <p:spPr>
          <a:xfrm rot="-301642">
            <a:off x="10458466" y="9060122"/>
            <a:ext cx="722487" cy="1528338"/>
          </a:xfrm>
          <a:custGeom>
            <a:avLst/>
            <a:gdLst/>
            <a:ahLst/>
            <a:cxnLst/>
            <a:rect l="l" t="t" r="r" b="b"/>
            <a:pathLst>
              <a:path w="722487" h="1528338">
                <a:moveTo>
                  <a:pt x="0" y="0"/>
                </a:moveTo>
                <a:lnTo>
                  <a:pt x="722487" y="0"/>
                </a:lnTo>
                <a:lnTo>
                  <a:pt x="722487" y="1528338"/>
                </a:lnTo>
                <a:lnTo>
                  <a:pt x="0" y="1528338"/>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29" name="Freeform 29"/>
          <p:cNvSpPr/>
          <p:nvPr/>
        </p:nvSpPr>
        <p:spPr>
          <a:xfrm rot="220835">
            <a:off x="3886492" y="-301423"/>
            <a:ext cx="2660878" cy="895023"/>
          </a:xfrm>
          <a:custGeom>
            <a:avLst/>
            <a:gdLst/>
            <a:ahLst/>
            <a:cxnLst/>
            <a:rect l="l" t="t" r="r" b="b"/>
            <a:pathLst>
              <a:path w="2660878" h="895023">
                <a:moveTo>
                  <a:pt x="0" y="0"/>
                </a:moveTo>
                <a:lnTo>
                  <a:pt x="2660878" y="0"/>
                </a:lnTo>
                <a:lnTo>
                  <a:pt x="2660878" y="895022"/>
                </a:lnTo>
                <a:lnTo>
                  <a:pt x="0" y="895022"/>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30" name="Freeform 30"/>
          <p:cNvSpPr/>
          <p:nvPr/>
        </p:nvSpPr>
        <p:spPr>
          <a:xfrm rot="-526908">
            <a:off x="12196669" y="247622"/>
            <a:ext cx="1400282" cy="914002"/>
          </a:xfrm>
          <a:custGeom>
            <a:avLst/>
            <a:gdLst/>
            <a:ahLst/>
            <a:cxnLst/>
            <a:rect l="l" t="t" r="r" b="b"/>
            <a:pathLst>
              <a:path w="1400282" h="914002">
                <a:moveTo>
                  <a:pt x="0" y="0"/>
                </a:moveTo>
                <a:lnTo>
                  <a:pt x="1400282" y="0"/>
                </a:lnTo>
                <a:lnTo>
                  <a:pt x="1400282" y="914003"/>
                </a:lnTo>
                <a:lnTo>
                  <a:pt x="0" y="914003"/>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31" name="Freeform 31"/>
          <p:cNvSpPr/>
          <p:nvPr/>
        </p:nvSpPr>
        <p:spPr>
          <a:xfrm rot="2700000">
            <a:off x="-138500" y="554036"/>
            <a:ext cx="871961" cy="1603941"/>
          </a:xfrm>
          <a:custGeom>
            <a:avLst/>
            <a:gdLst/>
            <a:ahLst/>
            <a:cxnLst/>
            <a:rect l="l" t="t" r="r" b="b"/>
            <a:pathLst>
              <a:path w="871961" h="1603941">
                <a:moveTo>
                  <a:pt x="0" y="0"/>
                </a:moveTo>
                <a:lnTo>
                  <a:pt x="871960" y="0"/>
                </a:lnTo>
                <a:lnTo>
                  <a:pt x="871960" y="1603940"/>
                </a:lnTo>
                <a:lnTo>
                  <a:pt x="0" y="1603940"/>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32" name="Freeform 32"/>
          <p:cNvSpPr/>
          <p:nvPr/>
        </p:nvSpPr>
        <p:spPr>
          <a:xfrm>
            <a:off x="14461961" y="6225682"/>
            <a:ext cx="519295" cy="597516"/>
          </a:xfrm>
          <a:custGeom>
            <a:avLst/>
            <a:gdLst/>
            <a:ahLst/>
            <a:cxnLst/>
            <a:rect l="l" t="t" r="r" b="b"/>
            <a:pathLst>
              <a:path w="519295" h="597516">
                <a:moveTo>
                  <a:pt x="0" y="0"/>
                </a:moveTo>
                <a:lnTo>
                  <a:pt x="519295" y="0"/>
                </a:lnTo>
                <a:lnTo>
                  <a:pt x="519295" y="597516"/>
                </a:lnTo>
                <a:lnTo>
                  <a:pt x="0" y="597516"/>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BFD8"/>
        </a:solidFill>
        <a:effectLst/>
      </p:bgPr>
    </p:bg>
    <p:spTree>
      <p:nvGrpSpPr>
        <p:cNvPr id="1" name=""/>
        <p:cNvGrpSpPr/>
        <p:nvPr/>
      </p:nvGrpSpPr>
      <p:grpSpPr>
        <a:xfrm>
          <a:off x="0" y="0"/>
          <a:ext cx="0" cy="0"/>
          <a:chOff x="0" y="0"/>
          <a:chExt cx="0" cy="0"/>
        </a:xfrm>
      </p:grpSpPr>
      <p:grpSp>
        <p:nvGrpSpPr>
          <p:cNvPr id="2" name="Group 2"/>
          <p:cNvGrpSpPr/>
          <p:nvPr/>
        </p:nvGrpSpPr>
        <p:grpSpPr>
          <a:xfrm>
            <a:off x="381918" y="494060"/>
            <a:ext cx="17575488" cy="9453928"/>
            <a:chOff x="0" y="0"/>
            <a:chExt cx="6358953" cy="3420507"/>
          </a:xfrm>
        </p:grpSpPr>
        <p:sp>
          <p:nvSpPr>
            <p:cNvPr id="3" name="Freeform 3"/>
            <p:cNvSpPr/>
            <p:nvPr/>
          </p:nvSpPr>
          <p:spPr>
            <a:xfrm>
              <a:off x="10160" y="16510"/>
              <a:ext cx="6336093" cy="3392567"/>
            </a:xfrm>
            <a:custGeom>
              <a:avLst/>
              <a:gdLst/>
              <a:ahLst/>
              <a:cxnLst/>
              <a:rect l="l" t="t" r="r" b="b"/>
              <a:pathLst>
                <a:path w="6336093" h="3392567">
                  <a:moveTo>
                    <a:pt x="6336093" y="3392567"/>
                  </a:moveTo>
                  <a:lnTo>
                    <a:pt x="0" y="3384947"/>
                  </a:lnTo>
                  <a:lnTo>
                    <a:pt x="0" y="1189858"/>
                  </a:lnTo>
                  <a:lnTo>
                    <a:pt x="17780" y="19050"/>
                  </a:lnTo>
                  <a:lnTo>
                    <a:pt x="3157622" y="0"/>
                  </a:lnTo>
                  <a:lnTo>
                    <a:pt x="6317043" y="5080"/>
                  </a:lnTo>
                  <a:close/>
                </a:path>
              </a:pathLst>
            </a:custGeom>
            <a:solidFill>
              <a:srgbClr val="FFFFFF"/>
            </a:solidFill>
          </p:spPr>
        </p:sp>
        <p:sp>
          <p:nvSpPr>
            <p:cNvPr id="4" name="Freeform 4"/>
            <p:cNvSpPr/>
            <p:nvPr/>
          </p:nvSpPr>
          <p:spPr>
            <a:xfrm>
              <a:off x="-3810" y="0"/>
              <a:ext cx="6365303" cy="3419237"/>
            </a:xfrm>
            <a:custGeom>
              <a:avLst/>
              <a:gdLst/>
              <a:ahLst/>
              <a:cxnLst/>
              <a:rect l="l" t="t" r="r" b="b"/>
              <a:pathLst>
                <a:path w="6365303" h="3419237">
                  <a:moveTo>
                    <a:pt x="6331013" y="21590"/>
                  </a:moveTo>
                  <a:cubicBezTo>
                    <a:pt x="6332283" y="34290"/>
                    <a:pt x="6332283" y="44450"/>
                    <a:pt x="6333553" y="54610"/>
                  </a:cubicBezTo>
                  <a:cubicBezTo>
                    <a:pt x="6336093" y="115297"/>
                    <a:pt x="6337363" y="189089"/>
                    <a:pt x="6339903" y="260246"/>
                  </a:cubicBezTo>
                  <a:cubicBezTo>
                    <a:pt x="6339903" y="363028"/>
                    <a:pt x="6352603" y="2389679"/>
                    <a:pt x="6358953" y="2492461"/>
                  </a:cubicBezTo>
                  <a:cubicBezTo>
                    <a:pt x="6365303" y="2647952"/>
                    <a:pt x="6361493" y="2806078"/>
                    <a:pt x="6361493" y="2961569"/>
                  </a:cubicBezTo>
                  <a:cubicBezTo>
                    <a:pt x="6361493" y="3098611"/>
                    <a:pt x="6362763" y="3225112"/>
                    <a:pt x="6364033" y="3358277"/>
                  </a:cubicBezTo>
                  <a:cubicBezTo>
                    <a:pt x="6364033" y="3379867"/>
                    <a:pt x="6364033" y="3393837"/>
                    <a:pt x="6364033" y="3417967"/>
                  </a:cubicBezTo>
                  <a:cubicBezTo>
                    <a:pt x="6341173" y="3417967"/>
                    <a:pt x="6320853" y="3419237"/>
                    <a:pt x="6285448" y="3417967"/>
                  </a:cubicBezTo>
                  <a:cubicBezTo>
                    <a:pt x="5963154" y="3412887"/>
                    <a:pt x="5635902" y="3419237"/>
                    <a:pt x="5313608" y="3414157"/>
                  </a:cubicBezTo>
                  <a:cubicBezTo>
                    <a:pt x="5120231" y="3410347"/>
                    <a:pt x="4931813" y="3412887"/>
                    <a:pt x="4738437" y="3410347"/>
                  </a:cubicBezTo>
                  <a:cubicBezTo>
                    <a:pt x="4649186" y="3409077"/>
                    <a:pt x="4559935" y="3407807"/>
                    <a:pt x="4470685" y="3406537"/>
                  </a:cubicBezTo>
                  <a:cubicBezTo>
                    <a:pt x="4416143" y="3406537"/>
                    <a:pt x="4366559" y="3407807"/>
                    <a:pt x="4312017" y="3407807"/>
                  </a:cubicBezTo>
                  <a:cubicBezTo>
                    <a:pt x="4173183" y="3406537"/>
                    <a:pt x="3791388" y="3407807"/>
                    <a:pt x="3652554" y="3406537"/>
                  </a:cubicBezTo>
                  <a:cubicBezTo>
                    <a:pt x="3553387" y="3405267"/>
                    <a:pt x="1570039" y="3414157"/>
                    <a:pt x="1470871" y="3412887"/>
                  </a:cubicBezTo>
                  <a:cubicBezTo>
                    <a:pt x="1446080" y="3412887"/>
                    <a:pt x="1416329" y="3414157"/>
                    <a:pt x="1391538" y="3414157"/>
                  </a:cubicBezTo>
                  <a:cubicBezTo>
                    <a:pt x="1332037" y="3414157"/>
                    <a:pt x="1277495" y="3415427"/>
                    <a:pt x="1217995" y="3415427"/>
                  </a:cubicBezTo>
                  <a:cubicBezTo>
                    <a:pt x="1069244" y="3415427"/>
                    <a:pt x="925451" y="3414157"/>
                    <a:pt x="776700" y="3412887"/>
                  </a:cubicBezTo>
                  <a:cubicBezTo>
                    <a:pt x="687449" y="3411617"/>
                    <a:pt x="598198" y="3410347"/>
                    <a:pt x="513906" y="3409077"/>
                  </a:cubicBezTo>
                  <a:cubicBezTo>
                    <a:pt x="355238" y="3407807"/>
                    <a:pt x="196571" y="3406537"/>
                    <a:pt x="48260" y="3406537"/>
                  </a:cubicBezTo>
                  <a:cubicBezTo>
                    <a:pt x="38100" y="3406537"/>
                    <a:pt x="29210" y="3406537"/>
                    <a:pt x="19050" y="3405267"/>
                  </a:cubicBezTo>
                  <a:cubicBezTo>
                    <a:pt x="10160" y="3403997"/>
                    <a:pt x="5080" y="3397647"/>
                    <a:pt x="7620" y="3388757"/>
                  </a:cubicBezTo>
                  <a:cubicBezTo>
                    <a:pt x="16510" y="3356884"/>
                    <a:pt x="12700" y="3290998"/>
                    <a:pt x="11430" y="3222477"/>
                  </a:cubicBezTo>
                  <a:cubicBezTo>
                    <a:pt x="10160" y="3082799"/>
                    <a:pt x="6350" y="2945756"/>
                    <a:pt x="7620" y="2806078"/>
                  </a:cubicBezTo>
                  <a:cubicBezTo>
                    <a:pt x="5080" y="2632139"/>
                    <a:pt x="0" y="478987"/>
                    <a:pt x="7620" y="302413"/>
                  </a:cubicBezTo>
                  <a:cubicBezTo>
                    <a:pt x="8890" y="268152"/>
                    <a:pt x="7620" y="231256"/>
                    <a:pt x="8890" y="196995"/>
                  </a:cubicBezTo>
                  <a:cubicBezTo>
                    <a:pt x="10160" y="141651"/>
                    <a:pt x="12700" y="81036"/>
                    <a:pt x="13970" y="44450"/>
                  </a:cubicBezTo>
                  <a:cubicBezTo>
                    <a:pt x="13970" y="41910"/>
                    <a:pt x="15240" y="39370"/>
                    <a:pt x="16510" y="38100"/>
                  </a:cubicBezTo>
                  <a:cubicBezTo>
                    <a:pt x="38100" y="35560"/>
                    <a:pt x="72611" y="30480"/>
                    <a:pt x="151945" y="29210"/>
                  </a:cubicBezTo>
                  <a:cubicBezTo>
                    <a:pt x="285821" y="25400"/>
                    <a:pt x="419697" y="22860"/>
                    <a:pt x="558532" y="20320"/>
                  </a:cubicBezTo>
                  <a:cubicBezTo>
                    <a:pt x="652741" y="17780"/>
                    <a:pt x="746950" y="16510"/>
                    <a:pt x="836200" y="13970"/>
                  </a:cubicBezTo>
                  <a:cubicBezTo>
                    <a:pt x="925451" y="11430"/>
                    <a:pt x="1019660" y="8890"/>
                    <a:pt x="1108911" y="8890"/>
                  </a:cubicBezTo>
                  <a:cubicBezTo>
                    <a:pt x="1208078" y="7620"/>
                    <a:pt x="1307245" y="10160"/>
                    <a:pt x="1406413" y="8890"/>
                  </a:cubicBezTo>
                  <a:cubicBezTo>
                    <a:pt x="1530372" y="8890"/>
                    <a:pt x="3776513" y="6350"/>
                    <a:pt x="3900473" y="5080"/>
                  </a:cubicBezTo>
                  <a:cubicBezTo>
                    <a:pt x="4019473" y="3810"/>
                    <a:pt x="4138474" y="2540"/>
                    <a:pt x="4262433" y="2540"/>
                  </a:cubicBezTo>
                  <a:cubicBezTo>
                    <a:pt x="4465727" y="1270"/>
                    <a:pt x="4664062" y="0"/>
                    <a:pt x="4867355" y="0"/>
                  </a:cubicBezTo>
                  <a:cubicBezTo>
                    <a:pt x="4951647" y="0"/>
                    <a:pt x="5040898" y="2540"/>
                    <a:pt x="5125190" y="2540"/>
                  </a:cubicBezTo>
                  <a:cubicBezTo>
                    <a:pt x="5358233" y="3810"/>
                    <a:pt x="5596235" y="5080"/>
                    <a:pt x="5829278" y="7620"/>
                  </a:cubicBezTo>
                  <a:cubicBezTo>
                    <a:pt x="5953237" y="8890"/>
                    <a:pt x="6077197" y="12700"/>
                    <a:pt x="6201156" y="16510"/>
                  </a:cubicBezTo>
                  <a:cubicBezTo>
                    <a:pt x="6230906" y="16510"/>
                    <a:pt x="6260656" y="16510"/>
                    <a:pt x="6285448" y="16510"/>
                  </a:cubicBezTo>
                  <a:cubicBezTo>
                    <a:pt x="6311963" y="17780"/>
                    <a:pt x="6320853" y="20320"/>
                    <a:pt x="6331013" y="21590"/>
                  </a:cubicBezTo>
                  <a:close/>
                  <a:moveTo>
                    <a:pt x="6341173" y="3401457"/>
                  </a:moveTo>
                  <a:cubicBezTo>
                    <a:pt x="6342443" y="3384947"/>
                    <a:pt x="6343713" y="3372247"/>
                    <a:pt x="6343713" y="3359547"/>
                  </a:cubicBezTo>
                  <a:cubicBezTo>
                    <a:pt x="6342443" y="3211935"/>
                    <a:pt x="6341173" y="3072257"/>
                    <a:pt x="6341173" y="2922037"/>
                  </a:cubicBezTo>
                  <a:cubicBezTo>
                    <a:pt x="6341173" y="2853516"/>
                    <a:pt x="6343713" y="2784995"/>
                    <a:pt x="6342443" y="2716473"/>
                  </a:cubicBezTo>
                  <a:cubicBezTo>
                    <a:pt x="6342443" y="2653223"/>
                    <a:pt x="6341173" y="2587337"/>
                    <a:pt x="6339903" y="2524086"/>
                  </a:cubicBezTo>
                  <a:cubicBezTo>
                    <a:pt x="6334823" y="2426575"/>
                    <a:pt x="6323393" y="407830"/>
                    <a:pt x="6323393" y="310319"/>
                  </a:cubicBezTo>
                  <a:cubicBezTo>
                    <a:pt x="6320853" y="228621"/>
                    <a:pt x="6318313" y="144287"/>
                    <a:pt x="6315773" y="63500"/>
                  </a:cubicBezTo>
                  <a:cubicBezTo>
                    <a:pt x="6314503" y="44450"/>
                    <a:pt x="6313233" y="43180"/>
                    <a:pt x="6270573" y="41910"/>
                  </a:cubicBezTo>
                  <a:cubicBezTo>
                    <a:pt x="6255698" y="41910"/>
                    <a:pt x="6245781" y="41910"/>
                    <a:pt x="6230906" y="40640"/>
                  </a:cubicBezTo>
                  <a:cubicBezTo>
                    <a:pt x="6106947" y="36830"/>
                    <a:pt x="5978029" y="31750"/>
                    <a:pt x="5854070" y="30480"/>
                  </a:cubicBezTo>
                  <a:cubicBezTo>
                    <a:pt x="5551610" y="26670"/>
                    <a:pt x="5244191" y="25400"/>
                    <a:pt x="4941730" y="22860"/>
                  </a:cubicBezTo>
                  <a:cubicBezTo>
                    <a:pt x="4897105" y="22860"/>
                    <a:pt x="4847521" y="22860"/>
                    <a:pt x="4802896" y="22860"/>
                  </a:cubicBezTo>
                  <a:cubicBezTo>
                    <a:pt x="4728520" y="22860"/>
                    <a:pt x="4654145" y="22860"/>
                    <a:pt x="4584728" y="22860"/>
                  </a:cubicBezTo>
                  <a:cubicBezTo>
                    <a:pt x="4426060" y="22860"/>
                    <a:pt x="4267392" y="22860"/>
                    <a:pt x="4113682" y="24130"/>
                  </a:cubicBezTo>
                  <a:cubicBezTo>
                    <a:pt x="3979806" y="25400"/>
                    <a:pt x="1723748" y="29210"/>
                    <a:pt x="1589872" y="29210"/>
                  </a:cubicBezTo>
                  <a:cubicBezTo>
                    <a:pt x="1371704" y="29210"/>
                    <a:pt x="1153536" y="26670"/>
                    <a:pt x="935368" y="33020"/>
                  </a:cubicBezTo>
                  <a:cubicBezTo>
                    <a:pt x="821325" y="36830"/>
                    <a:pt x="712241" y="36830"/>
                    <a:pt x="603157" y="38100"/>
                  </a:cubicBezTo>
                  <a:cubicBezTo>
                    <a:pt x="414739" y="41910"/>
                    <a:pt x="226321" y="45720"/>
                    <a:pt x="49530" y="50800"/>
                  </a:cubicBezTo>
                  <a:cubicBezTo>
                    <a:pt x="36830" y="50800"/>
                    <a:pt x="34290" y="53340"/>
                    <a:pt x="33020" y="73130"/>
                  </a:cubicBezTo>
                  <a:cubicBezTo>
                    <a:pt x="31750" y="120568"/>
                    <a:pt x="31750" y="168006"/>
                    <a:pt x="30480" y="215443"/>
                  </a:cubicBezTo>
                  <a:cubicBezTo>
                    <a:pt x="29210" y="294507"/>
                    <a:pt x="26670" y="370934"/>
                    <a:pt x="25400" y="449997"/>
                  </a:cubicBezTo>
                  <a:cubicBezTo>
                    <a:pt x="20320" y="534331"/>
                    <a:pt x="26670" y="2595243"/>
                    <a:pt x="29210" y="2679577"/>
                  </a:cubicBezTo>
                  <a:cubicBezTo>
                    <a:pt x="29210" y="2769182"/>
                    <a:pt x="29210" y="2861422"/>
                    <a:pt x="30480" y="2951027"/>
                  </a:cubicBezTo>
                  <a:cubicBezTo>
                    <a:pt x="30480" y="3016913"/>
                    <a:pt x="33020" y="3082799"/>
                    <a:pt x="33020" y="3148685"/>
                  </a:cubicBezTo>
                  <a:cubicBezTo>
                    <a:pt x="33020" y="3219842"/>
                    <a:pt x="33020" y="3290998"/>
                    <a:pt x="31750" y="3359547"/>
                  </a:cubicBezTo>
                  <a:cubicBezTo>
                    <a:pt x="31750" y="3363357"/>
                    <a:pt x="31750" y="3365897"/>
                    <a:pt x="31750" y="3369707"/>
                  </a:cubicBezTo>
                  <a:cubicBezTo>
                    <a:pt x="31750" y="3379867"/>
                    <a:pt x="35560" y="3383677"/>
                    <a:pt x="44450" y="3383677"/>
                  </a:cubicBezTo>
                  <a:cubicBezTo>
                    <a:pt x="82528" y="3383677"/>
                    <a:pt x="151945" y="3384947"/>
                    <a:pt x="216404" y="3384947"/>
                  </a:cubicBezTo>
                  <a:cubicBezTo>
                    <a:pt x="310613" y="3384947"/>
                    <a:pt x="409780" y="3382407"/>
                    <a:pt x="503989" y="3384947"/>
                  </a:cubicBezTo>
                  <a:cubicBezTo>
                    <a:pt x="657699" y="3388757"/>
                    <a:pt x="811408" y="3391297"/>
                    <a:pt x="965118" y="3390027"/>
                  </a:cubicBezTo>
                  <a:cubicBezTo>
                    <a:pt x="1064285" y="3388757"/>
                    <a:pt x="1158494" y="3391297"/>
                    <a:pt x="1257662" y="3391297"/>
                  </a:cubicBezTo>
                  <a:cubicBezTo>
                    <a:pt x="1401454" y="3391297"/>
                    <a:pt x="1545247" y="3390027"/>
                    <a:pt x="1689040" y="3391297"/>
                  </a:cubicBezTo>
                  <a:cubicBezTo>
                    <a:pt x="1902250" y="3392567"/>
                    <a:pt x="4242600" y="3382407"/>
                    <a:pt x="4460768" y="3384947"/>
                  </a:cubicBezTo>
                  <a:cubicBezTo>
                    <a:pt x="4554977" y="3386217"/>
                    <a:pt x="4649186" y="3387487"/>
                    <a:pt x="4738437" y="3387487"/>
                  </a:cubicBezTo>
                  <a:cubicBezTo>
                    <a:pt x="4902063" y="3390027"/>
                    <a:pt x="5060731" y="3386217"/>
                    <a:pt x="5224357" y="3390027"/>
                  </a:cubicBezTo>
                  <a:cubicBezTo>
                    <a:pt x="5358233" y="3392567"/>
                    <a:pt x="5492109" y="3392567"/>
                    <a:pt x="5625985" y="3395107"/>
                  </a:cubicBezTo>
                  <a:cubicBezTo>
                    <a:pt x="5824320" y="3398917"/>
                    <a:pt x="6022655" y="3401457"/>
                    <a:pt x="6220989" y="3402727"/>
                  </a:cubicBezTo>
                  <a:cubicBezTo>
                    <a:pt x="6295365" y="3402727"/>
                    <a:pt x="6320853" y="3401457"/>
                    <a:pt x="6341173" y="3401457"/>
                  </a:cubicBezTo>
                  <a:close/>
                </a:path>
              </a:pathLst>
            </a:custGeom>
            <a:solidFill>
              <a:srgbClr val="000000"/>
            </a:solidFill>
          </p:spPr>
        </p:sp>
      </p:grpSp>
      <p:sp>
        <p:nvSpPr>
          <p:cNvPr id="5" name="TextBox 5"/>
          <p:cNvSpPr txBox="1"/>
          <p:nvPr/>
        </p:nvSpPr>
        <p:spPr>
          <a:xfrm>
            <a:off x="2391226" y="781331"/>
            <a:ext cx="13556873" cy="1548694"/>
          </a:xfrm>
          <a:prstGeom prst="rect">
            <a:avLst/>
          </a:prstGeom>
        </p:spPr>
        <p:txBody>
          <a:bodyPr lIns="0" tIns="0" rIns="0" bIns="0" rtlCol="0" anchor="t">
            <a:spAutoFit/>
          </a:bodyPr>
          <a:lstStyle/>
          <a:p>
            <a:pPr algn="ctr">
              <a:lnSpc>
                <a:spcPct val="107000"/>
              </a:lnSpc>
              <a:spcAft>
                <a:spcPts val="800"/>
              </a:spcAft>
              <a:tabLst>
                <a:tab pos="704850" algn="l"/>
              </a:tabLst>
            </a:pPr>
            <a:r>
              <a:rPr lang="ta-IN" sz="3200" b="1" dirty="0">
                <a:latin typeface="Arial Unicode MS" panose="020B0604020202020204" pitchFamily="34" charset="-128"/>
                <a:ea typeface="Arial Unicode MS" panose="020B0604020202020204" pitchFamily="34" charset="-128"/>
                <a:cs typeface="Arial Unicode MS" panose="020B0604020202020204" pitchFamily="34" charset="-128"/>
              </a:rPr>
              <a:t>கிராமப்புற பொருளாதார மற்றும் சமூக நல அமைப்பு (</a:t>
            </a:r>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RESWO) – </a:t>
            </a:r>
            <a:r>
              <a:rPr lang="ta-IN" sz="3200" b="1" dirty="0">
                <a:latin typeface="Arial Unicode MS" panose="020B0604020202020204" pitchFamily="34" charset="-128"/>
                <a:ea typeface="Arial Unicode MS" panose="020B0604020202020204" pitchFamily="34" charset="-128"/>
                <a:cs typeface="Arial Unicode MS" panose="020B0604020202020204" pitchFamily="34" charset="-128"/>
              </a:rPr>
              <a:t>விவசாயிகளுக்கான கிரிஷாக் ஜோட்டின் உரிமைகளை உறுதி செய்ததன் தாக்கம்</a:t>
            </a:r>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3200" b="1" dirty="0">
                <a:latin typeface="Arial Unicode MS" panose="020B0604020202020204" pitchFamily="34" charset="-128"/>
                <a:ea typeface="Arial Unicode MS" panose="020B0604020202020204" pitchFamily="34" charset="-128"/>
                <a:cs typeface="Arial Unicode MS" panose="020B0604020202020204" pitchFamily="34" charset="-128"/>
              </a:rPr>
              <a:t>சுஆடங்கா மாவட்டம்</a:t>
            </a:r>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3200" b="1" dirty="0">
                <a:latin typeface="Arial Unicode MS" panose="020B0604020202020204" pitchFamily="34" charset="-128"/>
                <a:ea typeface="Arial Unicode MS" panose="020B0604020202020204" pitchFamily="34" charset="-128"/>
                <a:cs typeface="Arial Unicode MS" panose="020B0604020202020204" pitchFamily="34" charset="-128"/>
              </a:rPr>
              <a:t>பங்களாதேஷ்</a:t>
            </a:r>
            <a:endParaRPr lang="en-US" sz="32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6"/>
          <p:cNvSpPr txBox="1"/>
          <p:nvPr/>
        </p:nvSpPr>
        <p:spPr>
          <a:xfrm>
            <a:off x="1028700" y="2422877"/>
            <a:ext cx="16230600" cy="7348678"/>
          </a:xfrm>
          <a:prstGeom prst="rect">
            <a:avLst/>
          </a:prstGeom>
        </p:spPr>
        <p:txBody>
          <a:bodyPr lIns="0" tIns="0" rIns="0" bIns="0" rtlCol="0" anchor="t">
            <a:spAutoFit/>
          </a:bodyPr>
          <a:lstStyle/>
          <a:p>
            <a:pPr algn="just">
              <a:lnSpc>
                <a:spcPct val="107000"/>
              </a:lnSpc>
              <a:spcAft>
                <a:spcPts val="800"/>
              </a:spcAft>
              <a:tabLst>
                <a:tab pos="704850" algn="l"/>
              </a:tabLst>
            </a:pPr>
            <a:r>
              <a:rPr lang="ta-IN" sz="2400" dirty="0">
                <a:latin typeface="Calibri" panose="020F0502020204030204" pitchFamily="34" charset="0"/>
                <a:ea typeface="Calibri" panose="020F0502020204030204" pitchFamily="34" charset="0"/>
                <a:cs typeface="Arial Unicode MS" panose="020B0604020202020204" pitchFamily="34" charset="-128"/>
              </a:rPr>
              <a:t>அதிகரித்து வரும் உணவுத் தேவையைப் பூர்த்தி செய்ய இரசாயன உரங்களின் பயன்பாடு நவீன விவசாயத்தில் இன்றியமையாததாகிவிட்டது. இருப்பினும்</a:t>
            </a:r>
            <a:r>
              <a:rPr lang="en-US" sz="2400" dirty="0">
                <a:latin typeface="Arial Unicode MS" panose="020B0604020202020204" pitchFamily="34" charset="-128"/>
                <a:ea typeface="Calibri" panose="020F0502020204030204" pitchFamily="34" charset="0"/>
                <a:cs typeface="Iskoola Pota" panose="020B0502040204020203" pitchFamily="34" charset="0"/>
              </a:rPr>
              <a:t>, </a:t>
            </a:r>
            <a:r>
              <a:rPr lang="ta-IN" sz="2400" dirty="0">
                <a:latin typeface="Calibri" panose="020F0502020204030204" pitchFamily="34" charset="0"/>
                <a:ea typeface="Calibri" panose="020F0502020204030204" pitchFamily="34" charset="0"/>
                <a:cs typeface="Arial Unicode MS" panose="020B0604020202020204" pitchFamily="34" charset="-128"/>
              </a:rPr>
              <a:t>நேர்மையற்ற உர வியாபாரிகள் மற்றும் உரத் தட்டுப்பாடு காரணமாக விவசாயிகள் அடிக்கடி பிரச்சினைகளை எதிர்கொள்கின்றனர். விவசாயிகள் எதிர்கொள்ளும் இதுபோன்ற பிரச்சினைகளுக்கு தீர்வு காண</a:t>
            </a:r>
            <a:r>
              <a:rPr lang="en-US" sz="2400" dirty="0">
                <a:latin typeface="Arial Unicode MS" panose="020B0604020202020204" pitchFamily="34" charset="-128"/>
                <a:ea typeface="Calibri" panose="020F0502020204030204" pitchFamily="34" charset="0"/>
                <a:cs typeface="Iskoola Pota" panose="020B0502040204020203" pitchFamily="34" charset="0"/>
              </a:rPr>
              <a:t>, </a:t>
            </a:r>
            <a:r>
              <a:rPr lang="ta-IN" sz="2400" dirty="0">
                <a:latin typeface="Calibri" panose="020F0502020204030204" pitchFamily="34" charset="0"/>
                <a:ea typeface="Calibri" panose="020F0502020204030204" pitchFamily="34" charset="0"/>
                <a:cs typeface="Arial Unicode MS" panose="020B0604020202020204" pitchFamily="34" charset="-128"/>
              </a:rPr>
              <a:t>கிராமப்புற பொருளாதார மற்றும் சமூக நல அமைப்பு (</a:t>
            </a:r>
            <a:r>
              <a:rPr lang="en-US" sz="2400" dirty="0">
                <a:latin typeface="Arial Unicode MS" panose="020B0604020202020204" pitchFamily="34" charset="-128"/>
                <a:ea typeface="Calibri" panose="020F0502020204030204" pitchFamily="34" charset="0"/>
                <a:cs typeface="Iskoola Pota" panose="020B0502040204020203" pitchFamily="34" charset="0"/>
              </a:rPr>
              <a:t>RESWO) </a:t>
            </a:r>
            <a:r>
              <a:rPr lang="ta-IN" sz="2400" dirty="0">
                <a:latin typeface="Calibri" panose="020F0502020204030204" pitchFamily="34" charset="0"/>
                <a:ea typeface="Calibri" panose="020F0502020204030204" pitchFamily="34" charset="0"/>
                <a:cs typeface="Arial Unicode MS" panose="020B0604020202020204" pitchFamily="34" charset="-128"/>
              </a:rPr>
              <a:t>கிரிஷக் ஜோட்டை உருவாக்கியது. கிரிஷாக் ஜோட் என்பது விவசாயிகளின் கூட்டமைப்பாகும்</a:t>
            </a:r>
            <a:r>
              <a:rPr lang="en-US" sz="2400" dirty="0">
                <a:latin typeface="Arial Unicode MS" panose="020B0604020202020204" pitchFamily="34" charset="-128"/>
                <a:ea typeface="Calibri" panose="020F0502020204030204" pitchFamily="34" charset="0"/>
                <a:cs typeface="Iskoola Pota" panose="020B0502040204020203" pitchFamily="34" charset="0"/>
              </a:rPr>
              <a:t>, </a:t>
            </a:r>
            <a:r>
              <a:rPr lang="ta-IN" sz="2400" dirty="0">
                <a:latin typeface="Calibri" panose="020F0502020204030204" pitchFamily="34" charset="0"/>
                <a:ea typeface="Calibri" panose="020F0502020204030204" pitchFamily="34" charset="0"/>
                <a:cs typeface="Arial Unicode MS" panose="020B0604020202020204" pitchFamily="34" charset="-128"/>
              </a:rPr>
              <a:t>இது விவசாயிகளுக்கு அதிகாரம் அளிப்பதையும்</a:t>
            </a:r>
            <a:r>
              <a:rPr lang="en-US" sz="2400" dirty="0">
                <a:latin typeface="Arial Unicode MS" panose="020B0604020202020204" pitchFamily="34" charset="-128"/>
                <a:ea typeface="Calibri" panose="020F0502020204030204" pitchFamily="34" charset="0"/>
                <a:cs typeface="Iskoola Pota" panose="020B0502040204020203" pitchFamily="34" charset="0"/>
              </a:rPr>
              <a:t>, </a:t>
            </a:r>
            <a:r>
              <a:rPr lang="ta-IN" sz="2400" dirty="0">
                <a:latin typeface="Calibri" panose="020F0502020204030204" pitchFamily="34" charset="0"/>
                <a:ea typeface="Calibri" panose="020F0502020204030204" pitchFamily="34" charset="0"/>
                <a:cs typeface="Arial Unicode MS" panose="020B0604020202020204" pitchFamily="34" charset="-128"/>
              </a:rPr>
              <a:t>விவசாயிகள் எதிர்கொள்ளும் பிரச்சினைகளுக்கு வாதிடுவதற்கு ஒன்றுபட்ட குரலை உருவாக்குவதையும் நோக்கமாகக் கொண்டுள்ளது. </a:t>
            </a:r>
            <a:r>
              <a:rPr lang="en-US" sz="2400" dirty="0">
                <a:latin typeface="Arial Unicode MS" panose="020B0604020202020204" pitchFamily="34" charset="-128"/>
                <a:ea typeface="Calibri" panose="020F0502020204030204" pitchFamily="34" charset="0"/>
                <a:cs typeface="Iskoola Pota" panose="020B0502040204020203" pitchFamily="34" charset="0"/>
              </a:rPr>
              <a:t>SAGF </a:t>
            </a:r>
            <a:r>
              <a:rPr lang="ta-IN" sz="2400" dirty="0">
                <a:latin typeface="Calibri" panose="020F0502020204030204" pitchFamily="34" charset="0"/>
                <a:ea typeface="Calibri" panose="020F0502020204030204" pitchFamily="34" charset="0"/>
                <a:cs typeface="Arial Unicode MS" panose="020B0604020202020204" pitchFamily="34" charset="-128"/>
              </a:rPr>
              <a:t>இன் கீழ்</a:t>
            </a:r>
            <a:r>
              <a:rPr lang="en-US" sz="2400" dirty="0">
                <a:latin typeface="Arial Unicode MS" panose="020B0604020202020204" pitchFamily="34" charset="-128"/>
                <a:ea typeface="Calibri" panose="020F0502020204030204" pitchFamily="34" charset="0"/>
                <a:cs typeface="Iskoola Pota" panose="020B0502040204020203" pitchFamily="34" charset="0"/>
              </a:rPr>
              <a:t>, RESWO </a:t>
            </a:r>
            <a:r>
              <a:rPr lang="ta-IN" sz="2400" dirty="0">
                <a:latin typeface="Calibri" panose="020F0502020204030204" pitchFamily="34" charset="0"/>
                <a:ea typeface="Calibri" panose="020F0502020204030204" pitchFamily="34" charset="0"/>
                <a:cs typeface="Arial Unicode MS" panose="020B0604020202020204" pitchFamily="34" charset="-128"/>
              </a:rPr>
              <a:t>ஆனது விவசாயிகளின் உரிமைகள் பற்றிய விழிப்புணர்வை ஏற்படுத்தவும்</a:t>
            </a:r>
            <a:r>
              <a:rPr lang="en-US" sz="2400" dirty="0">
                <a:latin typeface="Arial Unicode MS" panose="020B0604020202020204" pitchFamily="34" charset="-128"/>
                <a:ea typeface="Calibri" panose="020F0502020204030204" pitchFamily="34" charset="0"/>
                <a:cs typeface="Iskoola Pota" panose="020B0502040204020203" pitchFamily="34" charset="0"/>
              </a:rPr>
              <a:t>, </a:t>
            </a:r>
            <a:r>
              <a:rPr lang="ta-IN" sz="2400" dirty="0">
                <a:latin typeface="Calibri" panose="020F0502020204030204" pitchFamily="34" charset="0"/>
                <a:ea typeface="Calibri" panose="020F0502020204030204" pitchFamily="34" charset="0"/>
                <a:cs typeface="Arial Unicode MS" panose="020B0604020202020204" pitchFamily="34" charset="-128"/>
              </a:rPr>
              <a:t>மாதாந்த கூட்டங்கள் மற்றும் ஊக்கமளிக்கும் அமர்வுகளை நடத்தவும் கிரிஷாக் ஜோட்டின் உறுப்பினர்களுக்கு நிகழ்ச்சிகளை நடத்தியது. கிரிஷாக் ஜோட்டின் திறன் கடந்த வருடத்தில் கட்டமைக்கப்பட்டதால்</a:t>
            </a:r>
            <a:r>
              <a:rPr lang="en-US" sz="2400" dirty="0">
                <a:latin typeface="Arial Unicode MS" panose="020B0604020202020204" pitchFamily="34" charset="-128"/>
                <a:ea typeface="Calibri" panose="020F0502020204030204" pitchFamily="34" charset="0"/>
                <a:cs typeface="Iskoola Pota" panose="020B0502040204020203" pitchFamily="34" charset="0"/>
              </a:rPr>
              <a:t>, </a:t>
            </a:r>
            <a:r>
              <a:rPr lang="ta-IN" sz="2400" dirty="0">
                <a:latin typeface="Calibri" panose="020F0502020204030204" pitchFamily="34" charset="0"/>
                <a:ea typeface="Calibri" panose="020F0502020204030204" pitchFamily="34" charset="0"/>
                <a:cs typeface="Arial Unicode MS" panose="020B0604020202020204" pitchFamily="34" charset="-128"/>
              </a:rPr>
              <a:t>நியாயமான உர விலையைக் கோரியும்</a:t>
            </a:r>
            <a:r>
              <a:rPr lang="en-US" sz="2400" dirty="0">
                <a:latin typeface="Arial Unicode MS" panose="020B0604020202020204" pitchFamily="34" charset="-128"/>
                <a:ea typeface="Calibri" panose="020F0502020204030204" pitchFamily="34" charset="0"/>
                <a:cs typeface="Iskoola Pota" panose="020B0502040204020203" pitchFamily="34" charset="0"/>
              </a:rPr>
              <a:t>, </a:t>
            </a:r>
            <a:r>
              <a:rPr lang="ta-IN" sz="2400" dirty="0">
                <a:latin typeface="Calibri" panose="020F0502020204030204" pitchFamily="34" charset="0"/>
                <a:ea typeface="Calibri" panose="020F0502020204030204" pitchFamily="34" charset="0"/>
                <a:cs typeface="Arial Unicode MS" panose="020B0604020202020204" pitchFamily="34" charset="-128"/>
              </a:rPr>
              <a:t>தங்களின் உரிமைகளுக்காக பரப்புரை செய்வதிலும் அவர்கள் அதிக குரல் கொடுத்துள்ளனர். </a:t>
            </a:r>
            <a:r>
              <a:rPr lang="en-US" sz="2400" dirty="0">
                <a:latin typeface="Arial Unicode MS" panose="020B0604020202020204" pitchFamily="34" charset="-128"/>
                <a:ea typeface="Calibri" panose="020F0502020204030204" pitchFamily="34" charset="0"/>
                <a:cs typeface="Iskoola Pota" panose="020B0502040204020203" pitchFamily="34" charset="0"/>
              </a:rPr>
              <a:t>2023 </a:t>
            </a:r>
            <a:r>
              <a:rPr lang="ta-IN" sz="2400" dirty="0">
                <a:latin typeface="Calibri" panose="020F0502020204030204" pitchFamily="34" charset="0"/>
                <a:ea typeface="Calibri" panose="020F0502020204030204" pitchFamily="34" charset="0"/>
                <a:cs typeface="Arial Unicode MS" panose="020B0604020202020204" pitchFamily="34" charset="-128"/>
              </a:rPr>
              <a:t>ஜனவரி </a:t>
            </a:r>
            <a:r>
              <a:rPr lang="en-US" sz="2400" dirty="0">
                <a:latin typeface="Arial Unicode MS" panose="020B0604020202020204" pitchFamily="34" charset="-128"/>
                <a:ea typeface="Calibri" panose="020F0502020204030204" pitchFamily="34" charset="0"/>
                <a:cs typeface="Iskoola Pota" panose="020B0502040204020203" pitchFamily="34" charset="0"/>
              </a:rPr>
              <a:t>15 </a:t>
            </a:r>
            <a:r>
              <a:rPr lang="ta-IN" sz="2400" dirty="0">
                <a:latin typeface="Calibri" panose="020F0502020204030204" pitchFamily="34" charset="0"/>
                <a:ea typeface="Calibri" panose="020F0502020204030204" pitchFamily="34" charset="0"/>
                <a:cs typeface="Arial Unicode MS" panose="020B0604020202020204" pitchFamily="34" charset="-128"/>
              </a:rPr>
              <a:t>ஆம் திகதியன்று டாவ்கி யூனியனின் விவசாயிகள் உரங்களை கொள்முதல் செய்து முதல் முறையாக அதிகாரபூர்வ ரசீதுகளை வழங்கியதில் ஒரு முக்கிய சாதனை காணப்பட்டது. அரசாங்கம் நிர்ணயித்த விலையில் விவசாயிகளுக்கு உரங்கள் கிடைப்பதை உறுதி செய்து அரசு அதிகாரிகள் முன்னிலையில் விற்பனை நடைபெற்றது. இத்திட்டத்தின் வெற்றியை இப்பகுதியில் உள்ள மற்ற தொழிற்சங்கங்களும் கவனித்துள்ளன. கிரிஷாக் ஜோட் விவசாயிகளுக்கு நம்பிக்கையை அளித்துள்ளதுடன்</a:t>
            </a:r>
            <a:r>
              <a:rPr lang="en-US" sz="2400" dirty="0">
                <a:latin typeface="Arial Unicode MS" panose="020B0604020202020204" pitchFamily="34" charset="-128"/>
                <a:ea typeface="Calibri" panose="020F0502020204030204" pitchFamily="34" charset="0"/>
                <a:cs typeface="Iskoola Pota" panose="020B0502040204020203" pitchFamily="34" charset="0"/>
              </a:rPr>
              <a:t>, </a:t>
            </a:r>
            <a:r>
              <a:rPr lang="ta-IN" sz="2400" dirty="0">
                <a:latin typeface="Calibri" panose="020F0502020204030204" pitchFamily="34" charset="0"/>
                <a:ea typeface="Calibri" panose="020F0502020204030204" pitchFamily="34" charset="0"/>
                <a:cs typeface="Arial Unicode MS" panose="020B0604020202020204" pitchFamily="34" charset="-128"/>
              </a:rPr>
              <a:t>அவர்கள் எப்போதும் தேவையான உரங்களைப் பெறுவதை உறுதிசெய்வதில் விழிப்புடன் இருக்குமாறு அவர்களை ஊக்கப்படுத்தியுள்ளது.</a:t>
            </a:r>
            <a:endParaRPr lang="en-US" sz="2400" dirty="0">
              <a:latin typeface="Calibri" panose="020F0502020204030204" pitchFamily="34" charset="0"/>
              <a:ea typeface="Calibri" panose="020F0502020204030204" pitchFamily="34" charset="0"/>
              <a:cs typeface="Iskoola Pota" panose="020B0502040204020203" pitchFamily="34" charset="0"/>
            </a:endParaRPr>
          </a:p>
          <a:p>
            <a:pPr>
              <a:lnSpc>
                <a:spcPts val="3600"/>
              </a:lnSpc>
            </a:pPr>
            <a:endParaRPr lang="en-US" sz="3000" dirty="0">
              <a:solidFill>
                <a:srgbClr val="000000"/>
              </a:solidFill>
              <a:latin typeface="Gaegu Light Bold"/>
            </a:endParaRPr>
          </a:p>
          <a:p>
            <a:pPr>
              <a:lnSpc>
                <a:spcPts val="3600"/>
              </a:lnSpc>
            </a:pPr>
            <a:endParaRPr lang="en-US" sz="3000" dirty="0">
              <a:solidFill>
                <a:srgbClr val="000000"/>
              </a:solidFill>
              <a:latin typeface="Gaegu Light Bold"/>
            </a:endParaRPr>
          </a:p>
        </p:txBody>
      </p:sp>
      <p:sp>
        <p:nvSpPr>
          <p:cNvPr id="7" name="TextBox 6">
            <a:extLst>
              <a:ext uri="{FF2B5EF4-FFF2-40B4-BE49-F238E27FC236}">
                <a16:creationId xmlns="" xmlns:a16="http://schemas.microsoft.com/office/drawing/2014/main" id="{A218DD28-6140-6B47-3602-EED9B42F4B1C}"/>
              </a:ext>
            </a:extLst>
          </p:cNvPr>
          <p:cNvSpPr txBox="1"/>
          <p:nvPr/>
        </p:nvSpPr>
        <p:spPr>
          <a:xfrm>
            <a:off x="15787687" y="1571624"/>
            <a:ext cx="1666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BFD8"/>
        </a:solidFill>
        <a:effectLst/>
      </p:bgPr>
    </p:bg>
    <p:spTree>
      <p:nvGrpSpPr>
        <p:cNvPr id="1" name=""/>
        <p:cNvGrpSpPr/>
        <p:nvPr/>
      </p:nvGrpSpPr>
      <p:grpSpPr>
        <a:xfrm>
          <a:off x="0" y="0"/>
          <a:ext cx="0" cy="0"/>
          <a:chOff x="0" y="0"/>
          <a:chExt cx="0" cy="0"/>
        </a:xfrm>
      </p:grpSpPr>
      <p:grpSp>
        <p:nvGrpSpPr>
          <p:cNvPr id="2" name="Group 2"/>
          <p:cNvGrpSpPr/>
          <p:nvPr/>
        </p:nvGrpSpPr>
        <p:grpSpPr>
          <a:xfrm>
            <a:off x="381918" y="494060"/>
            <a:ext cx="17575488" cy="9453928"/>
            <a:chOff x="0" y="0"/>
            <a:chExt cx="6358953" cy="3420507"/>
          </a:xfrm>
        </p:grpSpPr>
        <p:sp>
          <p:nvSpPr>
            <p:cNvPr id="3" name="Freeform 3"/>
            <p:cNvSpPr/>
            <p:nvPr/>
          </p:nvSpPr>
          <p:spPr>
            <a:xfrm>
              <a:off x="10160" y="16510"/>
              <a:ext cx="6336093" cy="3392567"/>
            </a:xfrm>
            <a:custGeom>
              <a:avLst/>
              <a:gdLst/>
              <a:ahLst/>
              <a:cxnLst/>
              <a:rect l="l" t="t" r="r" b="b"/>
              <a:pathLst>
                <a:path w="6336093" h="3392567">
                  <a:moveTo>
                    <a:pt x="6336093" y="3392567"/>
                  </a:moveTo>
                  <a:lnTo>
                    <a:pt x="0" y="3384947"/>
                  </a:lnTo>
                  <a:lnTo>
                    <a:pt x="0" y="1189858"/>
                  </a:lnTo>
                  <a:lnTo>
                    <a:pt x="17780" y="19050"/>
                  </a:lnTo>
                  <a:lnTo>
                    <a:pt x="3157622" y="0"/>
                  </a:lnTo>
                  <a:lnTo>
                    <a:pt x="6317043" y="5080"/>
                  </a:lnTo>
                  <a:close/>
                </a:path>
              </a:pathLst>
            </a:custGeom>
            <a:solidFill>
              <a:srgbClr val="FFFFFF"/>
            </a:solidFill>
          </p:spPr>
        </p:sp>
        <p:sp>
          <p:nvSpPr>
            <p:cNvPr id="4" name="Freeform 4"/>
            <p:cNvSpPr/>
            <p:nvPr/>
          </p:nvSpPr>
          <p:spPr>
            <a:xfrm>
              <a:off x="-3810" y="0"/>
              <a:ext cx="6365303" cy="3419237"/>
            </a:xfrm>
            <a:custGeom>
              <a:avLst/>
              <a:gdLst/>
              <a:ahLst/>
              <a:cxnLst/>
              <a:rect l="l" t="t" r="r" b="b"/>
              <a:pathLst>
                <a:path w="6365303" h="3419237">
                  <a:moveTo>
                    <a:pt x="6331013" y="21590"/>
                  </a:moveTo>
                  <a:cubicBezTo>
                    <a:pt x="6332283" y="34290"/>
                    <a:pt x="6332283" y="44450"/>
                    <a:pt x="6333553" y="54610"/>
                  </a:cubicBezTo>
                  <a:cubicBezTo>
                    <a:pt x="6336093" y="115297"/>
                    <a:pt x="6337363" y="189089"/>
                    <a:pt x="6339903" y="260246"/>
                  </a:cubicBezTo>
                  <a:cubicBezTo>
                    <a:pt x="6339903" y="363028"/>
                    <a:pt x="6352603" y="2389679"/>
                    <a:pt x="6358953" y="2492461"/>
                  </a:cubicBezTo>
                  <a:cubicBezTo>
                    <a:pt x="6365303" y="2647952"/>
                    <a:pt x="6361493" y="2806078"/>
                    <a:pt x="6361493" y="2961569"/>
                  </a:cubicBezTo>
                  <a:cubicBezTo>
                    <a:pt x="6361493" y="3098611"/>
                    <a:pt x="6362763" y="3225112"/>
                    <a:pt x="6364033" y="3358277"/>
                  </a:cubicBezTo>
                  <a:cubicBezTo>
                    <a:pt x="6364033" y="3379867"/>
                    <a:pt x="6364033" y="3393837"/>
                    <a:pt x="6364033" y="3417967"/>
                  </a:cubicBezTo>
                  <a:cubicBezTo>
                    <a:pt x="6341173" y="3417967"/>
                    <a:pt x="6320853" y="3419237"/>
                    <a:pt x="6285448" y="3417967"/>
                  </a:cubicBezTo>
                  <a:cubicBezTo>
                    <a:pt x="5963154" y="3412887"/>
                    <a:pt x="5635902" y="3419237"/>
                    <a:pt x="5313608" y="3414157"/>
                  </a:cubicBezTo>
                  <a:cubicBezTo>
                    <a:pt x="5120231" y="3410347"/>
                    <a:pt x="4931813" y="3412887"/>
                    <a:pt x="4738437" y="3410347"/>
                  </a:cubicBezTo>
                  <a:cubicBezTo>
                    <a:pt x="4649186" y="3409077"/>
                    <a:pt x="4559935" y="3407807"/>
                    <a:pt x="4470685" y="3406537"/>
                  </a:cubicBezTo>
                  <a:cubicBezTo>
                    <a:pt x="4416143" y="3406537"/>
                    <a:pt x="4366559" y="3407807"/>
                    <a:pt x="4312017" y="3407807"/>
                  </a:cubicBezTo>
                  <a:cubicBezTo>
                    <a:pt x="4173183" y="3406537"/>
                    <a:pt x="3791388" y="3407807"/>
                    <a:pt x="3652554" y="3406537"/>
                  </a:cubicBezTo>
                  <a:cubicBezTo>
                    <a:pt x="3553387" y="3405267"/>
                    <a:pt x="1570039" y="3414157"/>
                    <a:pt x="1470871" y="3412887"/>
                  </a:cubicBezTo>
                  <a:cubicBezTo>
                    <a:pt x="1446080" y="3412887"/>
                    <a:pt x="1416329" y="3414157"/>
                    <a:pt x="1391538" y="3414157"/>
                  </a:cubicBezTo>
                  <a:cubicBezTo>
                    <a:pt x="1332037" y="3414157"/>
                    <a:pt x="1277495" y="3415427"/>
                    <a:pt x="1217995" y="3415427"/>
                  </a:cubicBezTo>
                  <a:cubicBezTo>
                    <a:pt x="1069244" y="3415427"/>
                    <a:pt x="925451" y="3414157"/>
                    <a:pt x="776700" y="3412887"/>
                  </a:cubicBezTo>
                  <a:cubicBezTo>
                    <a:pt x="687449" y="3411617"/>
                    <a:pt x="598198" y="3410347"/>
                    <a:pt x="513906" y="3409077"/>
                  </a:cubicBezTo>
                  <a:cubicBezTo>
                    <a:pt x="355238" y="3407807"/>
                    <a:pt x="196571" y="3406537"/>
                    <a:pt x="48260" y="3406537"/>
                  </a:cubicBezTo>
                  <a:cubicBezTo>
                    <a:pt x="38100" y="3406537"/>
                    <a:pt x="29210" y="3406537"/>
                    <a:pt x="19050" y="3405267"/>
                  </a:cubicBezTo>
                  <a:cubicBezTo>
                    <a:pt x="10160" y="3403997"/>
                    <a:pt x="5080" y="3397647"/>
                    <a:pt x="7620" y="3388757"/>
                  </a:cubicBezTo>
                  <a:cubicBezTo>
                    <a:pt x="16510" y="3356884"/>
                    <a:pt x="12700" y="3290998"/>
                    <a:pt x="11430" y="3222477"/>
                  </a:cubicBezTo>
                  <a:cubicBezTo>
                    <a:pt x="10160" y="3082799"/>
                    <a:pt x="6350" y="2945756"/>
                    <a:pt x="7620" y="2806078"/>
                  </a:cubicBezTo>
                  <a:cubicBezTo>
                    <a:pt x="5080" y="2632139"/>
                    <a:pt x="0" y="478987"/>
                    <a:pt x="7620" y="302413"/>
                  </a:cubicBezTo>
                  <a:cubicBezTo>
                    <a:pt x="8890" y="268152"/>
                    <a:pt x="7620" y="231256"/>
                    <a:pt x="8890" y="196995"/>
                  </a:cubicBezTo>
                  <a:cubicBezTo>
                    <a:pt x="10160" y="141651"/>
                    <a:pt x="12700" y="81036"/>
                    <a:pt x="13970" y="44450"/>
                  </a:cubicBezTo>
                  <a:cubicBezTo>
                    <a:pt x="13970" y="41910"/>
                    <a:pt x="15240" y="39370"/>
                    <a:pt x="16510" y="38100"/>
                  </a:cubicBezTo>
                  <a:cubicBezTo>
                    <a:pt x="38100" y="35560"/>
                    <a:pt x="72611" y="30480"/>
                    <a:pt x="151945" y="29210"/>
                  </a:cubicBezTo>
                  <a:cubicBezTo>
                    <a:pt x="285821" y="25400"/>
                    <a:pt x="419697" y="22860"/>
                    <a:pt x="558532" y="20320"/>
                  </a:cubicBezTo>
                  <a:cubicBezTo>
                    <a:pt x="652741" y="17780"/>
                    <a:pt x="746950" y="16510"/>
                    <a:pt x="836200" y="13970"/>
                  </a:cubicBezTo>
                  <a:cubicBezTo>
                    <a:pt x="925451" y="11430"/>
                    <a:pt x="1019660" y="8890"/>
                    <a:pt x="1108911" y="8890"/>
                  </a:cubicBezTo>
                  <a:cubicBezTo>
                    <a:pt x="1208078" y="7620"/>
                    <a:pt x="1307245" y="10160"/>
                    <a:pt x="1406413" y="8890"/>
                  </a:cubicBezTo>
                  <a:cubicBezTo>
                    <a:pt x="1530372" y="8890"/>
                    <a:pt x="3776513" y="6350"/>
                    <a:pt x="3900473" y="5080"/>
                  </a:cubicBezTo>
                  <a:cubicBezTo>
                    <a:pt x="4019473" y="3810"/>
                    <a:pt x="4138474" y="2540"/>
                    <a:pt x="4262433" y="2540"/>
                  </a:cubicBezTo>
                  <a:cubicBezTo>
                    <a:pt x="4465727" y="1270"/>
                    <a:pt x="4664062" y="0"/>
                    <a:pt x="4867355" y="0"/>
                  </a:cubicBezTo>
                  <a:cubicBezTo>
                    <a:pt x="4951647" y="0"/>
                    <a:pt x="5040898" y="2540"/>
                    <a:pt x="5125190" y="2540"/>
                  </a:cubicBezTo>
                  <a:cubicBezTo>
                    <a:pt x="5358233" y="3810"/>
                    <a:pt x="5596235" y="5080"/>
                    <a:pt x="5829278" y="7620"/>
                  </a:cubicBezTo>
                  <a:cubicBezTo>
                    <a:pt x="5953237" y="8890"/>
                    <a:pt x="6077197" y="12700"/>
                    <a:pt x="6201156" y="16510"/>
                  </a:cubicBezTo>
                  <a:cubicBezTo>
                    <a:pt x="6230906" y="16510"/>
                    <a:pt x="6260656" y="16510"/>
                    <a:pt x="6285448" y="16510"/>
                  </a:cubicBezTo>
                  <a:cubicBezTo>
                    <a:pt x="6311963" y="17780"/>
                    <a:pt x="6320853" y="20320"/>
                    <a:pt x="6331013" y="21590"/>
                  </a:cubicBezTo>
                  <a:close/>
                  <a:moveTo>
                    <a:pt x="6341173" y="3401457"/>
                  </a:moveTo>
                  <a:cubicBezTo>
                    <a:pt x="6342443" y="3384947"/>
                    <a:pt x="6343713" y="3372247"/>
                    <a:pt x="6343713" y="3359547"/>
                  </a:cubicBezTo>
                  <a:cubicBezTo>
                    <a:pt x="6342443" y="3211935"/>
                    <a:pt x="6341173" y="3072257"/>
                    <a:pt x="6341173" y="2922037"/>
                  </a:cubicBezTo>
                  <a:cubicBezTo>
                    <a:pt x="6341173" y="2853516"/>
                    <a:pt x="6343713" y="2784995"/>
                    <a:pt x="6342443" y="2716473"/>
                  </a:cubicBezTo>
                  <a:cubicBezTo>
                    <a:pt x="6342443" y="2653223"/>
                    <a:pt x="6341173" y="2587337"/>
                    <a:pt x="6339903" y="2524086"/>
                  </a:cubicBezTo>
                  <a:cubicBezTo>
                    <a:pt x="6334823" y="2426575"/>
                    <a:pt x="6323393" y="407830"/>
                    <a:pt x="6323393" y="310319"/>
                  </a:cubicBezTo>
                  <a:cubicBezTo>
                    <a:pt x="6320853" y="228621"/>
                    <a:pt x="6318313" y="144287"/>
                    <a:pt x="6315773" y="63500"/>
                  </a:cubicBezTo>
                  <a:cubicBezTo>
                    <a:pt x="6314503" y="44450"/>
                    <a:pt x="6313233" y="43180"/>
                    <a:pt x="6270573" y="41910"/>
                  </a:cubicBezTo>
                  <a:cubicBezTo>
                    <a:pt x="6255698" y="41910"/>
                    <a:pt x="6245781" y="41910"/>
                    <a:pt x="6230906" y="40640"/>
                  </a:cubicBezTo>
                  <a:cubicBezTo>
                    <a:pt x="6106947" y="36830"/>
                    <a:pt x="5978029" y="31750"/>
                    <a:pt x="5854070" y="30480"/>
                  </a:cubicBezTo>
                  <a:cubicBezTo>
                    <a:pt x="5551610" y="26670"/>
                    <a:pt x="5244191" y="25400"/>
                    <a:pt x="4941730" y="22860"/>
                  </a:cubicBezTo>
                  <a:cubicBezTo>
                    <a:pt x="4897105" y="22860"/>
                    <a:pt x="4847521" y="22860"/>
                    <a:pt x="4802896" y="22860"/>
                  </a:cubicBezTo>
                  <a:cubicBezTo>
                    <a:pt x="4728520" y="22860"/>
                    <a:pt x="4654145" y="22860"/>
                    <a:pt x="4584728" y="22860"/>
                  </a:cubicBezTo>
                  <a:cubicBezTo>
                    <a:pt x="4426060" y="22860"/>
                    <a:pt x="4267392" y="22860"/>
                    <a:pt x="4113682" y="24130"/>
                  </a:cubicBezTo>
                  <a:cubicBezTo>
                    <a:pt x="3979806" y="25400"/>
                    <a:pt x="1723748" y="29210"/>
                    <a:pt x="1589872" y="29210"/>
                  </a:cubicBezTo>
                  <a:cubicBezTo>
                    <a:pt x="1371704" y="29210"/>
                    <a:pt x="1153536" y="26670"/>
                    <a:pt x="935368" y="33020"/>
                  </a:cubicBezTo>
                  <a:cubicBezTo>
                    <a:pt x="821325" y="36830"/>
                    <a:pt x="712241" y="36830"/>
                    <a:pt x="603157" y="38100"/>
                  </a:cubicBezTo>
                  <a:cubicBezTo>
                    <a:pt x="414739" y="41910"/>
                    <a:pt x="226321" y="45720"/>
                    <a:pt x="49530" y="50800"/>
                  </a:cubicBezTo>
                  <a:cubicBezTo>
                    <a:pt x="36830" y="50800"/>
                    <a:pt x="34290" y="53340"/>
                    <a:pt x="33020" y="73130"/>
                  </a:cubicBezTo>
                  <a:cubicBezTo>
                    <a:pt x="31750" y="120568"/>
                    <a:pt x="31750" y="168006"/>
                    <a:pt x="30480" y="215443"/>
                  </a:cubicBezTo>
                  <a:cubicBezTo>
                    <a:pt x="29210" y="294507"/>
                    <a:pt x="26670" y="370934"/>
                    <a:pt x="25400" y="449997"/>
                  </a:cubicBezTo>
                  <a:cubicBezTo>
                    <a:pt x="20320" y="534331"/>
                    <a:pt x="26670" y="2595243"/>
                    <a:pt x="29210" y="2679577"/>
                  </a:cubicBezTo>
                  <a:cubicBezTo>
                    <a:pt x="29210" y="2769182"/>
                    <a:pt x="29210" y="2861422"/>
                    <a:pt x="30480" y="2951027"/>
                  </a:cubicBezTo>
                  <a:cubicBezTo>
                    <a:pt x="30480" y="3016913"/>
                    <a:pt x="33020" y="3082799"/>
                    <a:pt x="33020" y="3148685"/>
                  </a:cubicBezTo>
                  <a:cubicBezTo>
                    <a:pt x="33020" y="3219842"/>
                    <a:pt x="33020" y="3290998"/>
                    <a:pt x="31750" y="3359547"/>
                  </a:cubicBezTo>
                  <a:cubicBezTo>
                    <a:pt x="31750" y="3363357"/>
                    <a:pt x="31750" y="3365897"/>
                    <a:pt x="31750" y="3369707"/>
                  </a:cubicBezTo>
                  <a:cubicBezTo>
                    <a:pt x="31750" y="3379867"/>
                    <a:pt x="35560" y="3383677"/>
                    <a:pt x="44450" y="3383677"/>
                  </a:cubicBezTo>
                  <a:cubicBezTo>
                    <a:pt x="82528" y="3383677"/>
                    <a:pt x="151945" y="3384947"/>
                    <a:pt x="216404" y="3384947"/>
                  </a:cubicBezTo>
                  <a:cubicBezTo>
                    <a:pt x="310613" y="3384947"/>
                    <a:pt x="409780" y="3382407"/>
                    <a:pt x="503989" y="3384947"/>
                  </a:cubicBezTo>
                  <a:cubicBezTo>
                    <a:pt x="657699" y="3388757"/>
                    <a:pt x="811408" y="3391297"/>
                    <a:pt x="965118" y="3390027"/>
                  </a:cubicBezTo>
                  <a:cubicBezTo>
                    <a:pt x="1064285" y="3388757"/>
                    <a:pt x="1158494" y="3391297"/>
                    <a:pt x="1257662" y="3391297"/>
                  </a:cubicBezTo>
                  <a:cubicBezTo>
                    <a:pt x="1401454" y="3391297"/>
                    <a:pt x="1545247" y="3390027"/>
                    <a:pt x="1689040" y="3391297"/>
                  </a:cubicBezTo>
                  <a:cubicBezTo>
                    <a:pt x="1902250" y="3392567"/>
                    <a:pt x="4242600" y="3382407"/>
                    <a:pt x="4460768" y="3384947"/>
                  </a:cubicBezTo>
                  <a:cubicBezTo>
                    <a:pt x="4554977" y="3386217"/>
                    <a:pt x="4649186" y="3387487"/>
                    <a:pt x="4738437" y="3387487"/>
                  </a:cubicBezTo>
                  <a:cubicBezTo>
                    <a:pt x="4902063" y="3390027"/>
                    <a:pt x="5060731" y="3386217"/>
                    <a:pt x="5224357" y="3390027"/>
                  </a:cubicBezTo>
                  <a:cubicBezTo>
                    <a:pt x="5358233" y="3392567"/>
                    <a:pt x="5492109" y="3392567"/>
                    <a:pt x="5625985" y="3395107"/>
                  </a:cubicBezTo>
                  <a:cubicBezTo>
                    <a:pt x="5824320" y="3398917"/>
                    <a:pt x="6022655" y="3401457"/>
                    <a:pt x="6220989" y="3402727"/>
                  </a:cubicBezTo>
                  <a:cubicBezTo>
                    <a:pt x="6295365" y="3402727"/>
                    <a:pt x="6320853" y="3401457"/>
                    <a:pt x="6341173" y="3401457"/>
                  </a:cubicBezTo>
                  <a:close/>
                </a:path>
              </a:pathLst>
            </a:custGeom>
            <a:solidFill>
              <a:srgbClr val="000000"/>
            </a:solidFill>
          </p:spPr>
        </p:sp>
      </p:grpSp>
      <p:sp>
        <p:nvSpPr>
          <p:cNvPr id="7" name="TextBox 6">
            <a:extLst>
              <a:ext uri="{FF2B5EF4-FFF2-40B4-BE49-F238E27FC236}">
                <a16:creationId xmlns="" xmlns:a16="http://schemas.microsoft.com/office/drawing/2014/main" id="{A218DD28-6140-6B47-3602-EED9B42F4B1C}"/>
              </a:ext>
            </a:extLst>
          </p:cNvPr>
          <p:cNvSpPr txBox="1"/>
          <p:nvPr/>
        </p:nvSpPr>
        <p:spPr>
          <a:xfrm>
            <a:off x="15787687" y="1571624"/>
            <a:ext cx="1666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 xmlns:a16="http://schemas.microsoft.com/office/drawing/2014/main" id="{62854329-6789-8013-021F-9F7CBFD9A1B9}"/>
              </a:ext>
            </a:extLst>
          </p:cNvPr>
          <p:cNvSpPr txBox="1"/>
          <p:nvPr/>
        </p:nvSpPr>
        <p:spPr>
          <a:xfrm>
            <a:off x="957532" y="1544797"/>
            <a:ext cx="2319248" cy="523220"/>
          </a:xfrm>
          <a:prstGeom prst="rect">
            <a:avLst/>
          </a:prstGeom>
          <a:no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a-IN" sz="2800" b="1" dirty="0" smtClean="0">
                <a:latin typeface="Arial Unicode MS" panose="020B0604020202020204" pitchFamily="34" charset="-128"/>
                <a:ea typeface="Arial Unicode MS" panose="020B0604020202020204" pitchFamily="34" charset="-128"/>
                <a:cs typeface="Arial Unicode MS" panose="020B0604020202020204" pitchFamily="34" charset="-128"/>
              </a:rPr>
              <a:t>சூழ்நிலை</a:t>
            </a:r>
            <a:endParaRPr lang="en-US" sz="28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a:extLst>
              <a:ext uri="{FF2B5EF4-FFF2-40B4-BE49-F238E27FC236}">
                <a16:creationId xmlns="" xmlns:a16="http://schemas.microsoft.com/office/drawing/2014/main" id="{BE0C888B-CDA9-60E7-8863-B73BE02D1135}"/>
              </a:ext>
            </a:extLst>
          </p:cNvPr>
          <p:cNvSpPr txBox="1"/>
          <p:nvPr/>
        </p:nvSpPr>
        <p:spPr>
          <a:xfrm>
            <a:off x="957532" y="2607334"/>
            <a:ext cx="16459200" cy="12778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07000"/>
              </a:lnSpc>
              <a:spcAft>
                <a:spcPts val="800"/>
              </a:spcAft>
            </a:pPr>
            <a:r>
              <a:rPr lang="ta-IN" sz="2400" dirty="0">
                <a:latin typeface="Arial Unicode MS" panose="020B0604020202020204" pitchFamily="34" charset="-128"/>
                <a:ea typeface="Arial Unicode MS" panose="020B0604020202020204" pitchFamily="34" charset="-128"/>
                <a:cs typeface="Arial Unicode MS" panose="020B0604020202020204" pitchFamily="34" charset="-128"/>
              </a:rPr>
              <a:t>இரசாயன உரங்களின் பயன்பாடு நவீன விவசாயத்தில் உணவுக்கான தேவையை பூர்த்தி செய்ய இன்றியமையாததாகிவிட்டது. இருப்பினும்</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2400" dirty="0">
                <a:latin typeface="Arial Unicode MS" panose="020B0604020202020204" pitchFamily="34" charset="-128"/>
                <a:ea typeface="Arial Unicode MS" panose="020B0604020202020204" pitchFamily="34" charset="-128"/>
                <a:cs typeface="Arial Unicode MS" panose="020B0604020202020204" pitchFamily="34" charset="-128"/>
              </a:rPr>
              <a:t>விவசாயிகள் நேர்மையற்ற உர வியாபாரிகளினாலும் உரங்களின்</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2400" dirty="0">
                <a:latin typeface="Arial Unicode MS" panose="020B0604020202020204" pitchFamily="34" charset="-128"/>
                <a:ea typeface="Arial Unicode MS" panose="020B0604020202020204" pitchFamily="34" charset="-128"/>
                <a:cs typeface="Arial Unicode MS" panose="020B0604020202020204" pitchFamily="34" charset="-128"/>
              </a:rPr>
              <a:t>பற்றாக்குறையினாலும் அடிக்கடி பிரச்சினைகளை எதிர்கொள்கின்றனர்.</a:t>
            </a:r>
            <a:endParaRPr lang="en-US" sz="2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a:extLst>
              <a:ext uri="{FF2B5EF4-FFF2-40B4-BE49-F238E27FC236}">
                <a16:creationId xmlns="" xmlns:a16="http://schemas.microsoft.com/office/drawing/2014/main" id="{2F15DBC5-8B44-180C-C70E-AA6BF71A41B7}"/>
              </a:ext>
            </a:extLst>
          </p:cNvPr>
          <p:cNvSpPr txBox="1"/>
          <p:nvPr/>
        </p:nvSpPr>
        <p:spPr>
          <a:xfrm>
            <a:off x="957532" y="4353968"/>
            <a:ext cx="2319248" cy="584775"/>
          </a:xfrm>
          <a:prstGeom prst="rect">
            <a:avLst/>
          </a:prstGeom>
          <a:no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a-IN"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தலையீடு</a:t>
            </a:r>
            <a:endParaRPr lang="en-US" sz="3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a:extLst>
              <a:ext uri="{FF2B5EF4-FFF2-40B4-BE49-F238E27FC236}">
                <a16:creationId xmlns="" xmlns:a16="http://schemas.microsoft.com/office/drawing/2014/main" id="{664FE0B6-55BC-1FFA-BBA0-667EF2E2093A}"/>
              </a:ext>
            </a:extLst>
          </p:cNvPr>
          <p:cNvSpPr txBox="1"/>
          <p:nvPr/>
        </p:nvSpPr>
        <p:spPr>
          <a:xfrm>
            <a:off x="1022230" y="5216825"/>
            <a:ext cx="1641606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a-IN" sz="2400" dirty="0" smtClean="0">
                <a:latin typeface="Arial Unicode MS" panose="020B0604020202020204" pitchFamily="34" charset="-128"/>
                <a:ea typeface="Arial Unicode MS" panose="020B0604020202020204" pitchFamily="34" charset="-128"/>
                <a:cs typeface="Arial Unicode MS" panose="020B0604020202020204" pitchFamily="34" charset="-128"/>
              </a:rPr>
              <a:t>விவசாயிகள் </a:t>
            </a:r>
            <a:r>
              <a:rPr lang="ta-IN" sz="2400" dirty="0">
                <a:latin typeface="Arial Unicode MS" panose="020B0604020202020204" pitchFamily="34" charset="-128"/>
                <a:ea typeface="Arial Unicode MS" panose="020B0604020202020204" pitchFamily="34" charset="-128"/>
                <a:cs typeface="Arial Unicode MS" panose="020B0604020202020204" pitchFamily="34" charset="-128"/>
              </a:rPr>
              <a:t>எதிர்கொள்ளும் இதுபோன்ற பிரச்சினைகளுக்கு தீர்வு காண, கிராமப்புற பொருளாதார மற்றும் சமூக நல அமைப்பு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RESWO) </a:t>
            </a:r>
            <a:r>
              <a:rPr lang="ta-IN" sz="2400" dirty="0">
                <a:latin typeface="Arial Unicode MS" panose="020B0604020202020204" pitchFamily="34" charset="-128"/>
                <a:ea typeface="Arial Unicode MS" panose="020B0604020202020204" pitchFamily="34" charset="-128"/>
                <a:cs typeface="Arial Unicode MS" panose="020B0604020202020204" pitchFamily="34" charset="-128"/>
              </a:rPr>
              <a:t>கிரிஷாக் ஜோட்டை உருவாக்கியது. கிரிஷாக் ஜோட் ஒரு விவசாயிகள் </a:t>
            </a:r>
            <a:r>
              <a:rPr lang="ta-IN" sz="2400" dirty="0" smtClean="0">
                <a:latin typeface="Arial Unicode MS" panose="020B0604020202020204" pitchFamily="34" charset="-128"/>
                <a:ea typeface="Arial Unicode MS" panose="020B0604020202020204" pitchFamily="34" charset="-128"/>
                <a:cs typeface="Arial Unicode MS" panose="020B0604020202020204" pitchFamily="34" charset="-128"/>
              </a:rPr>
              <a:t>கூட்டணியாகும்.</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extBox 11">
            <a:extLst>
              <a:ext uri="{FF2B5EF4-FFF2-40B4-BE49-F238E27FC236}">
                <a16:creationId xmlns="" xmlns:a16="http://schemas.microsoft.com/office/drawing/2014/main" id="{3C77D598-194C-F869-48DA-CEAFABFF8510}"/>
              </a:ext>
            </a:extLst>
          </p:cNvPr>
          <p:cNvSpPr txBox="1"/>
          <p:nvPr/>
        </p:nvSpPr>
        <p:spPr>
          <a:xfrm>
            <a:off x="1151773" y="6842794"/>
            <a:ext cx="6999077" cy="584775"/>
          </a:xfrm>
          <a:prstGeom prst="rect">
            <a:avLst/>
          </a:prstGeom>
          <a:no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a-IN" sz="3200" b="1" dirty="0">
                <a:latin typeface="Arial Unicode MS" panose="020B0604020202020204" pitchFamily="34" charset="-128"/>
                <a:ea typeface="Arial Unicode MS" panose="020B0604020202020204" pitchFamily="34" charset="-128"/>
                <a:cs typeface="Arial Unicode MS" panose="020B0604020202020204" pitchFamily="34" charset="-128"/>
              </a:rPr>
              <a:t>தலையீட்டின் குறிக்கோள்/நோக்கம்</a:t>
            </a:r>
            <a:endParaRPr lang="en-US" sz="3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Box 12">
            <a:extLst>
              <a:ext uri="{FF2B5EF4-FFF2-40B4-BE49-F238E27FC236}">
                <a16:creationId xmlns="" xmlns:a16="http://schemas.microsoft.com/office/drawing/2014/main" id="{85DAE8B2-9E9F-3740-5E77-91A199051AB8}"/>
              </a:ext>
            </a:extLst>
          </p:cNvPr>
          <p:cNvSpPr txBox="1"/>
          <p:nvPr/>
        </p:nvSpPr>
        <p:spPr>
          <a:xfrm>
            <a:off x="762000" y="7622376"/>
            <a:ext cx="162219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ta-IN" sz="2400" dirty="0" smtClean="0">
                <a:latin typeface="Arial Unicode MS" panose="020B0604020202020204" pitchFamily="34" charset="-128"/>
                <a:ea typeface="Arial Unicode MS" panose="020B0604020202020204" pitchFamily="34" charset="-128"/>
                <a:cs typeface="Arial Unicode MS" panose="020B0604020202020204" pitchFamily="34" charset="-128"/>
              </a:rPr>
              <a:t>கிரிஷாக் </a:t>
            </a:r>
            <a:r>
              <a:rPr lang="ta-IN" sz="2400" dirty="0">
                <a:latin typeface="Arial Unicode MS" panose="020B0604020202020204" pitchFamily="34" charset="-128"/>
                <a:ea typeface="Arial Unicode MS" panose="020B0604020202020204" pitchFamily="34" charset="-128"/>
                <a:cs typeface="Arial Unicode MS" panose="020B0604020202020204" pitchFamily="34" charset="-128"/>
              </a:rPr>
              <a:t>ஜோட் என்பது விவசாயிகளின் கூட்டமைப்பாகும், இது விவசாயிகளுக்கு அதிகாரம் அளிப்பதையும், விவசாயிகள் எதிர்கொள்ளும் பிரச்சினைகளுக்கு வாதிடுவதற்கு ஒன்றுபட்ட குரலை உருவாக்குவதையும் நோக்கமாகக் கொண்டுள்ளது.</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0916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BFD8"/>
        </a:solidFill>
        <a:effectLst/>
      </p:bgPr>
    </p:bg>
    <p:spTree>
      <p:nvGrpSpPr>
        <p:cNvPr id="1" name=""/>
        <p:cNvGrpSpPr/>
        <p:nvPr/>
      </p:nvGrpSpPr>
      <p:grpSpPr>
        <a:xfrm>
          <a:off x="0" y="0"/>
          <a:ext cx="0" cy="0"/>
          <a:chOff x="0" y="0"/>
          <a:chExt cx="0" cy="0"/>
        </a:xfrm>
      </p:grpSpPr>
      <p:grpSp>
        <p:nvGrpSpPr>
          <p:cNvPr id="2" name="Group 2"/>
          <p:cNvGrpSpPr/>
          <p:nvPr/>
        </p:nvGrpSpPr>
        <p:grpSpPr>
          <a:xfrm>
            <a:off x="381918" y="494060"/>
            <a:ext cx="17575488" cy="9453928"/>
            <a:chOff x="0" y="0"/>
            <a:chExt cx="6358953" cy="3420507"/>
          </a:xfrm>
        </p:grpSpPr>
        <p:sp>
          <p:nvSpPr>
            <p:cNvPr id="3" name="Freeform 3"/>
            <p:cNvSpPr/>
            <p:nvPr/>
          </p:nvSpPr>
          <p:spPr>
            <a:xfrm>
              <a:off x="10160" y="16510"/>
              <a:ext cx="6336093" cy="3392567"/>
            </a:xfrm>
            <a:custGeom>
              <a:avLst/>
              <a:gdLst/>
              <a:ahLst/>
              <a:cxnLst/>
              <a:rect l="l" t="t" r="r" b="b"/>
              <a:pathLst>
                <a:path w="6336093" h="3392567">
                  <a:moveTo>
                    <a:pt x="6336093" y="3392567"/>
                  </a:moveTo>
                  <a:lnTo>
                    <a:pt x="0" y="3384947"/>
                  </a:lnTo>
                  <a:lnTo>
                    <a:pt x="0" y="1189858"/>
                  </a:lnTo>
                  <a:lnTo>
                    <a:pt x="17780" y="19050"/>
                  </a:lnTo>
                  <a:lnTo>
                    <a:pt x="3157622" y="0"/>
                  </a:lnTo>
                  <a:lnTo>
                    <a:pt x="6317043" y="5080"/>
                  </a:lnTo>
                  <a:close/>
                </a:path>
              </a:pathLst>
            </a:custGeom>
            <a:solidFill>
              <a:srgbClr val="FFFFFF"/>
            </a:solidFill>
          </p:spPr>
        </p:sp>
        <p:sp>
          <p:nvSpPr>
            <p:cNvPr id="4" name="Freeform 4"/>
            <p:cNvSpPr/>
            <p:nvPr/>
          </p:nvSpPr>
          <p:spPr>
            <a:xfrm>
              <a:off x="-3810" y="0"/>
              <a:ext cx="6365303" cy="3419237"/>
            </a:xfrm>
            <a:custGeom>
              <a:avLst/>
              <a:gdLst/>
              <a:ahLst/>
              <a:cxnLst/>
              <a:rect l="l" t="t" r="r" b="b"/>
              <a:pathLst>
                <a:path w="6365303" h="3419237">
                  <a:moveTo>
                    <a:pt x="6331013" y="21590"/>
                  </a:moveTo>
                  <a:cubicBezTo>
                    <a:pt x="6332283" y="34290"/>
                    <a:pt x="6332283" y="44450"/>
                    <a:pt x="6333553" y="54610"/>
                  </a:cubicBezTo>
                  <a:cubicBezTo>
                    <a:pt x="6336093" y="115297"/>
                    <a:pt x="6337363" y="189089"/>
                    <a:pt x="6339903" y="260246"/>
                  </a:cubicBezTo>
                  <a:cubicBezTo>
                    <a:pt x="6339903" y="363028"/>
                    <a:pt x="6352603" y="2389679"/>
                    <a:pt x="6358953" y="2492461"/>
                  </a:cubicBezTo>
                  <a:cubicBezTo>
                    <a:pt x="6365303" y="2647952"/>
                    <a:pt x="6361493" y="2806078"/>
                    <a:pt x="6361493" y="2961569"/>
                  </a:cubicBezTo>
                  <a:cubicBezTo>
                    <a:pt x="6361493" y="3098611"/>
                    <a:pt x="6362763" y="3225112"/>
                    <a:pt x="6364033" y="3358277"/>
                  </a:cubicBezTo>
                  <a:cubicBezTo>
                    <a:pt x="6364033" y="3379867"/>
                    <a:pt x="6364033" y="3393837"/>
                    <a:pt x="6364033" y="3417967"/>
                  </a:cubicBezTo>
                  <a:cubicBezTo>
                    <a:pt x="6341173" y="3417967"/>
                    <a:pt x="6320853" y="3419237"/>
                    <a:pt x="6285448" y="3417967"/>
                  </a:cubicBezTo>
                  <a:cubicBezTo>
                    <a:pt x="5963154" y="3412887"/>
                    <a:pt x="5635902" y="3419237"/>
                    <a:pt x="5313608" y="3414157"/>
                  </a:cubicBezTo>
                  <a:cubicBezTo>
                    <a:pt x="5120231" y="3410347"/>
                    <a:pt x="4931813" y="3412887"/>
                    <a:pt x="4738437" y="3410347"/>
                  </a:cubicBezTo>
                  <a:cubicBezTo>
                    <a:pt x="4649186" y="3409077"/>
                    <a:pt x="4559935" y="3407807"/>
                    <a:pt x="4470685" y="3406537"/>
                  </a:cubicBezTo>
                  <a:cubicBezTo>
                    <a:pt x="4416143" y="3406537"/>
                    <a:pt x="4366559" y="3407807"/>
                    <a:pt x="4312017" y="3407807"/>
                  </a:cubicBezTo>
                  <a:cubicBezTo>
                    <a:pt x="4173183" y="3406537"/>
                    <a:pt x="3791388" y="3407807"/>
                    <a:pt x="3652554" y="3406537"/>
                  </a:cubicBezTo>
                  <a:cubicBezTo>
                    <a:pt x="3553387" y="3405267"/>
                    <a:pt x="1570039" y="3414157"/>
                    <a:pt x="1470871" y="3412887"/>
                  </a:cubicBezTo>
                  <a:cubicBezTo>
                    <a:pt x="1446080" y="3412887"/>
                    <a:pt x="1416329" y="3414157"/>
                    <a:pt x="1391538" y="3414157"/>
                  </a:cubicBezTo>
                  <a:cubicBezTo>
                    <a:pt x="1332037" y="3414157"/>
                    <a:pt x="1277495" y="3415427"/>
                    <a:pt x="1217995" y="3415427"/>
                  </a:cubicBezTo>
                  <a:cubicBezTo>
                    <a:pt x="1069244" y="3415427"/>
                    <a:pt x="925451" y="3414157"/>
                    <a:pt x="776700" y="3412887"/>
                  </a:cubicBezTo>
                  <a:cubicBezTo>
                    <a:pt x="687449" y="3411617"/>
                    <a:pt x="598198" y="3410347"/>
                    <a:pt x="513906" y="3409077"/>
                  </a:cubicBezTo>
                  <a:cubicBezTo>
                    <a:pt x="355238" y="3407807"/>
                    <a:pt x="196571" y="3406537"/>
                    <a:pt x="48260" y="3406537"/>
                  </a:cubicBezTo>
                  <a:cubicBezTo>
                    <a:pt x="38100" y="3406537"/>
                    <a:pt x="29210" y="3406537"/>
                    <a:pt x="19050" y="3405267"/>
                  </a:cubicBezTo>
                  <a:cubicBezTo>
                    <a:pt x="10160" y="3403997"/>
                    <a:pt x="5080" y="3397647"/>
                    <a:pt x="7620" y="3388757"/>
                  </a:cubicBezTo>
                  <a:cubicBezTo>
                    <a:pt x="16510" y="3356884"/>
                    <a:pt x="12700" y="3290998"/>
                    <a:pt x="11430" y="3222477"/>
                  </a:cubicBezTo>
                  <a:cubicBezTo>
                    <a:pt x="10160" y="3082799"/>
                    <a:pt x="6350" y="2945756"/>
                    <a:pt x="7620" y="2806078"/>
                  </a:cubicBezTo>
                  <a:cubicBezTo>
                    <a:pt x="5080" y="2632139"/>
                    <a:pt x="0" y="478987"/>
                    <a:pt x="7620" y="302413"/>
                  </a:cubicBezTo>
                  <a:cubicBezTo>
                    <a:pt x="8890" y="268152"/>
                    <a:pt x="7620" y="231256"/>
                    <a:pt x="8890" y="196995"/>
                  </a:cubicBezTo>
                  <a:cubicBezTo>
                    <a:pt x="10160" y="141651"/>
                    <a:pt x="12700" y="81036"/>
                    <a:pt x="13970" y="44450"/>
                  </a:cubicBezTo>
                  <a:cubicBezTo>
                    <a:pt x="13970" y="41910"/>
                    <a:pt x="15240" y="39370"/>
                    <a:pt x="16510" y="38100"/>
                  </a:cubicBezTo>
                  <a:cubicBezTo>
                    <a:pt x="38100" y="35560"/>
                    <a:pt x="72611" y="30480"/>
                    <a:pt x="151945" y="29210"/>
                  </a:cubicBezTo>
                  <a:cubicBezTo>
                    <a:pt x="285821" y="25400"/>
                    <a:pt x="419697" y="22860"/>
                    <a:pt x="558532" y="20320"/>
                  </a:cubicBezTo>
                  <a:cubicBezTo>
                    <a:pt x="652741" y="17780"/>
                    <a:pt x="746950" y="16510"/>
                    <a:pt x="836200" y="13970"/>
                  </a:cubicBezTo>
                  <a:cubicBezTo>
                    <a:pt x="925451" y="11430"/>
                    <a:pt x="1019660" y="8890"/>
                    <a:pt x="1108911" y="8890"/>
                  </a:cubicBezTo>
                  <a:cubicBezTo>
                    <a:pt x="1208078" y="7620"/>
                    <a:pt x="1307245" y="10160"/>
                    <a:pt x="1406413" y="8890"/>
                  </a:cubicBezTo>
                  <a:cubicBezTo>
                    <a:pt x="1530372" y="8890"/>
                    <a:pt x="3776513" y="6350"/>
                    <a:pt x="3900473" y="5080"/>
                  </a:cubicBezTo>
                  <a:cubicBezTo>
                    <a:pt x="4019473" y="3810"/>
                    <a:pt x="4138474" y="2540"/>
                    <a:pt x="4262433" y="2540"/>
                  </a:cubicBezTo>
                  <a:cubicBezTo>
                    <a:pt x="4465727" y="1270"/>
                    <a:pt x="4664062" y="0"/>
                    <a:pt x="4867355" y="0"/>
                  </a:cubicBezTo>
                  <a:cubicBezTo>
                    <a:pt x="4951647" y="0"/>
                    <a:pt x="5040898" y="2540"/>
                    <a:pt x="5125190" y="2540"/>
                  </a:cubicBezTo>
                  <a:cubicBezTo>
                    <a:pt x="5358233" y="3810"/>
                    <a:pt x="5596235" y="5080"/>
                    <a:pt x="5829278" y="7620"/>
                  </a:cubicBezTo>
                  <a:cubicBezTo>
                    <a:pt x="5953237" y="8890"/>
                    <a:pt x="6077197" y="12700"/>
                    <a:pt x="6201156" y="16510"/>
                  </a:cubicBezTo>
                  <a:cubicBezTo>
                    <a:pt x="6230906" y="16510"/>
                    <a:pt x="6260656" y="16510"/>
                    <a:pt x="6285448" y="16510"/>
                  </a:cubicBezTo>
                  <a:cubicBezTo>
                    <a:pt x="6311963" y="17780"/>
                    <a:pt x="6320853" y="20320"/>
                    <a:pt x="6331013" y="21590"/>
                  </a:cubicBezTo>
                  <a:close/>
                  <a:moveTo>
                    <a:pt x="6341173" y="3401457"/>
                  </a:moveTo>
                  <a:cubicBezTo>
                    <a:pt x="6342443" y="3384947"/>
                    <a:pt x="6343713" y="3372247"/>
                    <a:pt x="6343713" y="3359547"/>
                  </a:cubicBezTo>
                  <a:cubicBezTo>
                    <a:pt x="6342443" y="3211935"/>
                    <a:pt x="6341173" y="3072257"/>
                    <a:pt x="6341173" y="2922037"/>
                  </a:cubicBezTo>
                  <a:cubicBezTo>
                    <a:pt x="6341173" y="2853516"/>
                    <a:pt x="6343713" y="2784995"/>
                    <a:pt x="6342443" y="2716473"/>
                  </a:cubicBezTo>
                  <a:cubicBezTo>
                    <a:pt x="6342443" y="2653223"/>
                    <a:pt x="6341173" y="2587337"/>
                    <a:pt x="6339903" y="2524086"/>
                  </a:cubicBezTo>
                  <a:cubicBezTo>
                    <a:pt x="6334823" y="2426575"/>
                    <a:pt x="6323393" y="407830"/>
                    <a:pt x="6323393" y="310319"/>
                  </a:cubicBezTo>
                  <a:cubicBezTo>
                    <a:pt x="6320853" y="228621"/>
                    <a:pt x="6318313" y="144287"/>
                    <a:pt x="6315773" y="63500"/>
                  </a:cubicBezTo>
                  <a:cubicBezTo>
                    <a:pt x="6314503" y="44450"/>
                    <a:pt x="6313233" y="43180"/>
                    <a:pt x="6270573" y="41910"/>
                  </a:cubicBezTo>
                  <a:cubicBezTo>
                    <a:pt x="6255698" y="41910"/>
                    <a:pt x="6245781" y="41910"/>
                    <a:pt x="6230906" y="40640"/>
                  </a:cubicBezTo>
                  <a:cubicBezTo>
                    <a:pt x="6106947" y="36830"/>
                    <a:pt x="5978029" y="31750"/>
                    <a:pt x="5854070" y="30480"/>
                  </a:cubicBezTo>
                  <a:cubicBezTo>
                    <a:pt x="5551610" y="26670"/>
                    <a:pt x="5244191" y="25400"/>
                    <a:pt x="4941730" y="22860"/>
                  </a:cubicBezTo>
                  <a:cubicBezTo>
                    <a:pt x="4897105" y="22860"/>
                    <a:pt x="4847521" y="22860"/>
                    <a:pt x="4802896" y="22860"/>
                  </a:cubicBezTo>
                  <a:cubicBezTo>
                    <a:pt x="4728520" y="22860"/>
                    <a:pt x="4654145" y="22860"/>
                    <a:pt x="4584728" y="22860"/>
                  </a:cubicBezTo>
                  <a:cubicBezTo>
                    <a:pt x="4426060" y="22860"/>
                    <a:pt x="4267392" y="22860"/>
                    <a:pt x="4113682" y="24130"/>
                  </a:cubicBezTo>
                  <a:cubicBezTo>
                    <a:pt x="3979806" y="25400"/>
                    <a:pt x="1723748" y="29210"/>
                    <a:pt x="1589872" y="29210"/>
                  </a:cubicBezTo>
                  <a:cubicBezTo>
                    <a:pt x="1371704" y="29210"/>
                    <a:pt x="1153536" y="26670"/>
                    <a:pt x="935368" y="33020"/>
                  </a:cubicBezTo>
                  <a:cubicBezTo>
                    <a:pt x="821325" y="36830"/>
                    <a:pt x="712241" y="36830"/>
                    <a:pt x="603157" y="38100"/>
                  </a:cubicBezTo>
                  <a:cubicBezTo>
                    <a:pt x="414739" y="41910"/>
                    <a:pt x="226321" y="45720"/>
                    <a:pt x="49530" y="50800"/>
                  </a:cubicBezTo>
                  <a:cubicBezTo>
                    <a:pt x="36830" y="50800"/>
                    <a:pt x="34290" y="53340"/>
                    <a:pt x="33020" y="73130"/>
                  </a:cubicBezTo>
                  <a:cubicBezTo>
                    <a:pt x="31750" y="120568"/>
                    <a:pt x="31750" y="168006"/>
                    <a:pt x="30480" y="215443"/>
                  </a:cubicBezTo>
                  <a:cubicBezTo>
                    <a:pt x="29210" y="294507"/>
                    <a:pt x="26670" y="370934"/>
                    <a:pt x="25400" y="449997"/>
                  </a:cubicBezTo>
                  <a:cubicBezTo>
                    <a:pt x="20320" y="534331"/>
                    <a:pt x="26670" y="2595243"/>
                    <a:pt x="29210" y="2679577"/>
                  </a:cubicBezTo>
                  <a:cubicBezTo>
                    <a:pt x="29210" y="2769182"/>
                    <a:pt x="29210" y="2861422"/>
                    <a:pt x="30480" y="2951027"/>
                  </a:cubicBezTo>
                  <a:cubicBezTo>
                    <a:pt x="30480" y="3016913"/>
                    <a:pt x="33020" y="3082799"/>
                    <a:pt x="33020" y="3148685"/>
                  </a:cubicBezTo>
                  <a:cubicBezTo>
                    <a:pt x="33020" y="3219842"/>
                    <a:pt x="33020" y="3290998"/>
                    <a:pt x="31750" y="3359547"/>
                  </a:cubicBezTo>
                  <a:cubicBezTo>
                    <a:pt x="31750" y="3363357"/>
                    <a:pt x="31750" y="3365897"/>
                    <a:pt x="31750" y="3369707"/>
                  </a:cubicBezTo>
                  <a:cubicBezTo>
                    <a:pt x="31750" y="3379867"/>
                    <a:pt x="35560" y="3383677"/>
                    <a:pt x="44450" y="3383677"/>
                  </a:cubicBezTo>
                  <a:cubicBezTo>
                    <a:pt x="82528" y="3383677"/>
                    <a:pt x="151945" y="3384947"/>
                    <a:pt x="216404" y="3384947"/>
                  </a:cubicBezTo>
                  <a:cubicBezTo>
                    <a:pt x="310613" y="3384947"/>
                    <a:pt x="409780" y="3382407"/>
                    <a:pt x="503989" y="3384947"/>
                  </a:cubicBezTo>
                  <a:cubicBezTo>
                    <a:pt x="657699" y="3388757"/>
                    <a:pt x="811408" y="3391297"/>
                    <a:pt x="965118" y="3390027"/>
                  </a:cubicBezTo>
                  <a:cubicBezTo>
                    <a:pt x="1064285" y="3388757"/>
                    <a:pt x="1158494" y="3391297"/>
                    <a:pt x="1257662" y="3391297"/>
                  </a:cubicBezTo>
                  <a:cubicBezTo>
                    <a:pt x="1401454" y="3391297"/>
                    <a:pt x="1545247" y="3390027"/>
                    <a:pt x="1689040" y="3391297"/>
                  </a:cubicBezTo>
                  <a:cubicBezTo>
                    <a:pt x="1902250" y="3392567"/>
                    <a:pt x="4242600" y="3382407"/>
                    <a:pt x="4460768" y="3384947"/>
                  </a:cubicBezTo>
                  <a:cubicBezTo>
                    <a:pt x="4554977" y="3386217"/>
                    <a:pt x="4649186" y="3387487"/>
                    <a:pt x="4738437" y="3387487"/>
                  </a:cubicBezTo>
                  <a:cubicBezTo>
                    <a:pt x="4902063" y="3390027"/>
                    <a:pt x="5060731" y="3386217"/>
                    <a:pt x="5224357" y="3390027"/>
                  </a:cubicBezTo>
                  <a:cubicBezTo>
                    <a:pt x="5358233" y="3392567"/>
                    <a:pt x="5492109" y="3392567"/>
                    <a:pt x="5625985" y="3395107"/>
                  </a:cubicBezTo>
                  <a:cubicBezTo>
                    <a:pt x="5824320" y="3398917"/>
                    <a:pt x="6022655" y="3401457"/>
                    <a:pt x="6220989" y="3402727"/>
                  </a:cubicBezTo>
                  <a:cubicBezTo>
                    <a:pt x="6295365" y="3402727"/>
                    <a:pt x="6320853" y="3401457"/>
                    <a:pt x="6341173" y="3401457"/>
                  </a:cubicBezTo>
                  <a:close/>
                </a:path>
              </a:pathLst>
            </a:custGeom>
            <a:solidFill>
              <a:srgbClr val="000000"/>
            </a:solidFill>
          </p:spPr>
        </p:sp>
      </p:grpSp>
      <p:sp>
        <p:nvSpPr>
          <p:cNvPr id="7" name="TextBox 6">
            <a:extLst>
              <a:ext uri="{FF2B5EF4-FFF2-40B4-BE49-F238E27FC236}">
                <a16:creationId xmlns="" xmlns:a16="http://schemas.microsoft.com/office/drawing/2014/main" id="{A218DD28-6140-6B47-3602-EED9B42F4B1C}"/>
              </a:ext>
            </a:extLst>
          </p:cNvPr>
          <p:cNvSpPr txBox="1"/>
          <p:nvPr/>
        </p:nvSpPr>
        <p:spPr>
          <a:xfrm>
            <a:off x="15787687" y="1571624"/>
            <a:ext cx="1666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 xmlns:a16="http://schemas.microsoft.com/office/drawing/2014/main" id="{62854329-6789-8013-021F-9F7CBFD9A1B9}"/>
              </a:ext>
            </a:extLst>
          </p:cNvPr>
          <p:cNvSpPr txBox="1"/>
          <p:nvPr/>
        </p:nvSpPr>
        <p:spPr>
          <a:xfrm>
            <a:off x="1064822" y="1298545"/>
            <a:ext cx="3583378" cy="584775"/>
          </a:xfrm>
          <a:prstGeom prst="rect">
            <a:avLst/>
          </a:prstGeom>
          <a:no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a-IN"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செயற்பாடுகள்</a:t>
            </a:r>
            <a:endParaRPr lang="en-US" sz="3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a:extLst>
              <a:ext uri="{FF2B5EF4-FFF2-40B4-BE49-F238E27FC236}">
                <a16:creationId xmlns="" xmlns:a16="http://schemas.microsoft.com/office/drawing/2014/main" id="{BE0C888B-CDA9-60E7-8863-B73BE02D1135}"/>
              </a:ext>
            </a:extLst>
          </p:cNvPr>
          <p:cNvSpPr txBox="1"/>
          <p:nvPr/>
        </p:nvSpPr>
        <p:spPr>
          <a:xfrm>
            <a:off x="957532" y="2132881"/>
            <a:ext cx="16459200" cy="1446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07000"/>
              </a:lnSpc>
              <a:spcAft>
                <a:spcPts val="800"/>
              </a:spcAft>
            </a:pPr>
            <a:r>
              <a:rPr lang="ta-IN" sz="2400" dirty="0" smtClean="0">
                <a:latin typeface="Arial Unicode MS" panose="020B0604020202020204" pitchFamily="34" charset="-128"/>
                <a:ea typeface="Arial Unicode MS" panose="020B0604020202020204" pitchFamily="34" charset="-128"/>
                <a:cs typeface="Arial Unicode MS" panose="020B0604020202020204" pitchFamily="34" charset="-128"/>
              </a:rPr>
              <a:t>விவசாயிகளின் </a:t>
            </a:r>
            <a:r>
              <a:rPr lang="ta-IN" sz="2400" dirty="0">
                <a:latin typeface="Arial Unicode MS" panose="020B0604020202020204" pitchFamily="34" charset="-128"/>
                <a:ea typeface="Arial Unicode MS" panose="020B0604020202020204" pitchFamily="34" charset="-128"/>
                <a:cs typeface="Arial Unicode MS" panose="020B0604020202020204" pitchFamily="34" charset="-128"/>
              </a:rPr>
              <a:t>உரிமைகள் பற்றிய விழிப்புணர்வை ஏற்படுத்துவதற்காக</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SAGF, RESWO </a:t>
            </a:r>
            <a:r>
              <a:rPr lang="ta-IN" sz="2400" dirty="0">
                <a:latin typeface="Arial Unicode MS" panose="020B0604020202020204" pitchFamily="34" charset="-128"/>
                <a:ea typeface="Arial Unicode MS" panose="020B0604020202020204" pitchFamily="34" charset="-128"/>
                <a:cs typeface="Arial Unicode MS" panose="020B0604020202020204" pitchFamily="34" charset="-128"/>
              </a:rPr>
              <a:t>ஆகியன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2400" dirty="0">
                <a:latin typeface="Arial Unicode MS" panose="020B0604020202020204" pitchFamily="34" charset="-128"/>
                <a:ea typeface="Arial Unicode MS" panose="020B0604020202020204" pitchFamily="34" charset="-128"/>
                <a:cs typeface="Arial Unicode MS" panose="020B0604020202020204" pitchFamily="34" charset="-128"/>
              </a:rPr>
              <a:t>கிரிஷாக் உறுப்பினர்களுக்கு மாதாந்த கூட்டங்கள் மற்றும் ஊக்கமூட்டும்</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2400" dirty="0">
                <a:latin typeface="Arial Unicode MS" panose="020B0604020202020204" pitchFamily="34" charset="-128"/>
                <a:ea typeface="Arial Unicode MS" panose="020B0604020202020204" pitchFamily="34" charset="-128"/>
                <a:cs typeface="Arial Unicode MS" panose="020B0604020202020204" pitchFamily="34" charset="-128"/>
              </a:rPr>
              <a:t>அமர்வுகளை நடத்தின.</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3000" dirty="0">
              <a:latin typeface="Gaegu Light Bold"/>
              <a:ea typeface="Gaegu Light Bold"/>
            </a:endParaRPr>
          </a:p>
        </p:txBody>
      </p:sp>
      <p:sp>
        <p:nvSpPr>
          <p:cNvPr id="10" name="TextBox 9">
            <a:extLst>
              <a:ext uri="{FF2B5EF4-FFF2-40B4-BE49-F238E27FC236}">
                <a16:creationId xmlns="" xmlns:a16="http://schemas.microsoft.com/office/drawing/2014/main" id="{2F15DBC5-8B44-180C-C70E-AA6BF71A41B7}"/>
              </a:ext>
            </a:extLst>
          </p:cNvPr>
          <p:cNvSpPr txBox="1"/>
          <p:nvPr/>
        </p:nvSpPr>
        <p:spPr>
          <a:xfrm>
            <a:off x="1064822" y="3567382"/>
            <a:ext cx="8688778" cy="584775"/>
          </a:xfrm>
          <a:prstGeom prst="rect">
            <a:avLst/>
          </a:prstGeom>
          <a:no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a-IN"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மாற்றமும் </a:t>
            </a:r>
            <a:r>
              <a:rPr lang="ta-IN" sz="3200" b="1" dirty="0">
                <a:latin typeface="Arial Unicode MS" panose="020B0604020202020204" pitchFamily="34" charset="-128"/>
                <a:ea typeface="Arial Unicode MS" panose="020B0604020202020204" pitchFamily="34" charset="-128"/>
                <a:cs typeface="Arial Unicode MS" panose="020B0604020202020204" pitchFamily="34" charset="-128"/>
              </a:rPr>
              <a:t>மாற்றத்திற்கான </a:t>
            </a:r>
            <a:r>
              <a:rPr lang="ta-IN"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சான்றும்</a:t>
            </a:r>
            <a:endParaRPr lang="en-US" sz="3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a:extLst>
              <a:ext uri="{FF2B5EF4-FFF2-40B4-BE49-F238E27FC236}">
                <a16:creationId xmlns="" xmlns:a16="http://schemas.microsoft.com/office/drawing/2014/main" id="{664FE0B6-55BC-1FFA-BBA0-667EF2E2093A}"/>
              </a:ext>
            </a:extLst>
          </p:cNvPr>
          <p:cNvSpPr txBox="1"/>
          <p:nvPr/>
        </p:nvSpPr>
        <p:spPr>
          <a:xfrm>
            <a:off x="1022230" y="4462013"/>
            <a:ext cx="16416067" cy="47750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07000"/>
              </a:lnSpc>
              <a:spcAft>
                <a:spcPts val="800"/>
              </a:spcAft>
            </a:pPr>
            <a:r>
              <a:rPr lang="ta-IN" sz="2800" dirty="0">
                <a:latin typeface="Arial Unicode MS" panose="020B0604020202020204" pitchFamily="34" charset="-128"/>
                <a:ea typeface="Arial Unicode MS" panose="020B0604020202020204" pitchFamily="34" charset="-128"/>
                <a:cs typeface="Arial Unicode MS" panose="020B0604020202020204" pitchFamily="34" charset="-128"/>
              </a:rPr>
              <a:t>கிரிஷாக் ஜோட்டின் திறன் கடந்த வருடத்தில் கட்டமைக்கப்பட்டதால்</a:t>
            </a: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2800" dirty="0">
                <a:latin typeface="Arial Unicode MS" panose="020B0604020202020204" pitchFamily="34" charset="-128"/>
                <a:ea typeface="Arial Unicode MS" panose="020B0604020202020204" pitchFamily="34" charset="-128"/>
                <a:cs typeface="Arial Unicode MS" panose="020B0604020202020204" pitchFamily="34" charset="-128"/>
              </a:rPr>
              <a:t>அவர்கள் நியாயமான உர விலைகளைக் கோருவதிலும்</a:t>
            </a: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2800" dirty="0">
                <a:latin typeface="Arial Unicode MS" panose="020B0604020202020204" pitchFamily="34" charset="-128"/>
                <a:ea typeface="Arial Unicode MS" panose="020B0604020202020204" pitchFamily="34" charset="-128"/>
                <a:cs typeface="Arial Unicode MS" panose="020B0604020202020204" pitchFamily="34" charset="-128"/>
              </a:rPr>
              <a:t>தங்களின் உரிமைகளுக்காக பரப்புரை செய்வதிலும் அதிகக் குரல் கொடுத்துள்ளனர். </a:t>
            </a: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2023 </a:t>
            </a:r>
            <a:r>
              <a:rPr lang="ta-IN" sz="2800" dirty="0">
                <a:latin typeface="Arial Unicode MS" panose="020B0604020202020204" pitchFamily="34" charset="-128"/>
                <a:ea typeface="Arial Unicode MS" panose="020B0604020202020204" pitchFamily="34" charset="-128"/>
                <a:cs typeface="Arial Unicode MS" panose="020B0604020202020204" pitchFamily="34" charset="-128"/>
              </a:rPr>
              <a:t>ஜனவரி </a:t>
            </a: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15 </a:t>
            </a:r>
            <a:r>
              <a:rPr lang="ta-IN" sz="2800" dirty="0">
                <a:latin typeface="Arial Unicode MS" panose="020B0604020202020204" pitchFamily="34" charset="-128"/>
                <a:ea typeface="Arial Unicode MS" panose="020B0604020202020204" pitchFamily="34" charset="-128"/>
                <a:cs typeface="Arial Unicode MS" panose="020B0604020202020204" pitchFamily="34" charset="-128"/>
              </a:rPr>
              <a:t>ஆம் திகதியன்று</a:t>
            </a: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2800" dirty="0">
                <a:latin typeface="Arial Unicode MS" panose="020B0604020202020204" pitchFamily="34" charset="-128"/>
                <a:ea typeface="Arial Unicode MS" panose="020B0604020202020204" pitchFamily="34" charset="-128"/>
                <a:cs typeface="Arial Unicode MS" panose="020B0604020202020204" pitchFamily="34" charset="-128"/>
              </a:rPr>
              <a:t>டவ்கி</a:t>
            </a: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2800" dirty="0">
                <a:latin typeface="Arial Unicode MS" panose="020B0604020202020204" pitchFamily="34" charset="-128"/>
                <a:ea typeface="Arial Unicode MS" panose="020B0604020202020204" pitchFamily="34" charset="-128"/>
                <a:cs typeface="Arial Unicode MS" panose="020B0604020202020204" pitchFamily="34" charset="-128"/>
              </a:rPr>
              <a:t>யூனியனின்</a:t>
            </a: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Dawki</a:t>
            </a:r>
            <a:r>
              <a:rPr lang="en-US" sz="28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Union) </a:t>
            </a:r>
            <a:r>
              <a:rPr lang="ta-IN" sz="2800" dirty="0">
                <a:latin typeface="Arial Unicode MS" panose="020B0604020202020204" pitchFamily="34" charset="-128"/>
                <a:ea typeface="Arial Unicode MS" panose="020B0604020202020204" pitchFamily="34" charset="-128"/>
                <a:cs typeface="Arial Unicode MS" panose="020B0604020202020204" pitchFamily="34" charset="-128"/>
              </a:rPr>
              <a:t>விவசாயிகளுக்கு உரங்கள் கொள்வனவு முதல் முறையாக அதிகாரப்பூர்வ ரசீதுகள் வழங்கப்பட்டபோது ஒரு முக்கிய சாதனை காணப்பட்டது. இந்த விற்பனை</a:t>
            </a: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2800" dirty="0">
                <a:latin typeface="Arial Unicode MS" panose="020B0604020202020204" pitchFamily="34" charset="-128"/>
                <a:ea typeface="Arial Unicode MS" panose="020B0604020202020204" pitchFamily="34" charset="-128"/>
                <a:cs typeface="Arial Unicode MS" panose="020B0604020202020204" pitchFamily="34" charset="-128"/>
              </a:rPr>
              <a:t>அரசு அதிகாரிகள் முன்னிலையில் நடத்தப்பட்டது</a:t>
            </a: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2800" dirty="0">
                <a:latin typeface="Arial Unicode MS" panose="020B0604020202020204" pitchFamily="34" charset="-128"/>
                <a:ea typeface="Arial Unicode MS" panose="020B0604020202020204" pitchFamily="34" charset="-128"/>
                <a:cs typeface="Arial Unicode MS" panose="020B0604020202020204" pitchFamily="34" charset="-128"/>
              </a:rPr>
              <a:t>இதன் மூலம் விவசாயிகள்</a:t>
            </a: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2800" dirty="0">
                <a:latin typeface="Arial Unicode MS" panose="020B0604020202020204" pitchFamily="34" charset="-128"/>
                <a:ea typeface="Arial Unicode MS" panose="020B0604020202020204" pitchFamily="34" charset="-128"/>
                <a:cs typeface="Arial Unicode MS" panose="020B0604020202020204" pitchFamily="34" charset="-128"/>
              </a:rPr>
              <a:t>அரசு நிர்ணயித்த விலையில் உரங்களைப் பெறுவதை உறுதி செய்தனர். இத்திட்டத்தின் வெற்றியை இப்பகுதியில் உள்ள மற்ற தொழிற்சங்கங்களும் கவனித்துள்ளன. கிரிஷாக் ஜோட் விவசாயிகளுக்கு நம்பிக்கையை அளித்து</a:t>
            </a: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2800" dirty="0">
                <a:latin typeface="Arial Unicode MS" panose="020B0604020202020204" pitchFamily="34" charset="-128"/>
                <a:ea typeface="Arial Unicode MS" panose="020B0604020202020204" pitchFamily="34" charset="-128"/>
                <a:cs typeface="Arial Unicode MS" panose="020B0604020202020204" pitchFamily="34" charset="-128"/>
              </a:rPr>
              <a:t>அவர்கள் எப்போதும் தேவையான உரங்களைப் பெறுவதை உறுதிசெய்ய விழிப்புடன் இருக்க அவர்களை ஊக்கப்படுத்தியுள்ளது.</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1294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ff7bef-3342-48d2-81c7-ff3bd42032f7">
      <Terms xmlns="http://schemas.microsoft.com/office/infopath/2007/PartnerControls"/>
    </lcf76f155ced4ddcb4097134ff3c332f>
    <TaxCatchAll xmlns="c2d19a46-b5d5-4eeb-99a7-9f44c4261634" xsi:nil="true"/>
    <SharedWithUsers xmlns="ae78f5d8-4590-4e11-8eac-a07ffddfdf53">
      <UserInfo>
        <DisplayName>Prabin Nanicha Shrestha</DisplayName>
        <AccountId>623</AccountId>
        <AccountType/>
      </UserInfo>
      <UserInfo>
        <DisplayName>Radhika Abeynaike</DisplayName>
        <AccountId>258</AccountId>
        <AccountType/>
      </UserInfo>
      <UserInfo>
        <DisplayName>Maljini Ranaraja</DisplayName>
        <AccountId>406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9CBFA0818AF7428F76814091C48224" ma:contentTypeVersion="17" ma:contentTypeDescription="Create a new document." ma:contentTypeScope="" ma:versionID="63cf28969755f6948130f4ab764b1c6d">
  <xsd:schema xmlns:xsd="http://www.w3.org/2001/XMLSchema" xmlns:xs="http://www.w3.org/2001/XMLSchema" xmlns:p="http://schemas.microsoft.com/office/2006/metadata/properties" xmlns:ns2="08ff7bef-3342-48d2-81c7-ff3bd42032f7" xmlns:ns3="ae78f5d8-4590-4e11-8eac-a07ffddfdf53" xmlns:ns4="c2d19a46-b5d5-4eeb-99a7-9f44c4261634" targetNamespace="http://schemas.microsoft.com/office/2006/metadata/properties" ma:root="true" ma:fieldsID="9322bfeeacef3b6208414d78e788773b" ns2:_="" ns3:_="" ns4:_="">
    <xsd:import namespace="08ff7bef-3342-48d2-81c7-ff3bd42032f7"/>
    <xsd:import namespace="ae78f5d8-4590-4e11-8eac-a07ffddfdf53"/>
    <xsd:import namespace="c2d19a46-b5d5-4eeb-99a7-9f44c42616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ff7bef-3342-48d2-81c7-ff3bd42032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a545476-4f41-440b-8ad9-9d484aa1f96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e78f5d8-4590-4e11-8eac-a07ffddfdf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d19a46-b5d5-4eeb-99a7-9f44c426163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e156f3d-c23e-44e3-adc2-12e0a100bfe3}" ma:internalName="TaxCatchAll" ma:showField="CatchAllData" ma:web="ae78f5d8-4590-4e11-8eac-a07ffddfdf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0BD4FF-6DAD-4E4E-B759-25B60CE69459}">
  <ds:schemaRefs>
    <ds:schemaRef ds:uri="http://schemas.microsoft.com/sharepoint/v3/contenttype/forms"/>
  </ds:schemaRefs>
</ds:datastoreItem>
</file>

<file path=customXml/itemProps2.xml><?xml version="1.0" encoding="utf-8"?>
<ds:datastoreItem xmlns:ds="http://schemas.openxmlformats.org/officeDocument/2006/customXml" ds:itemID="{E758E598-5A77-442B-B839-932AC807C13B}">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08ff7bef-3342-48d2-81c7-ff3bd42032f7"/>
    <ds:schemaRef ds:uri="http://schemas.microsoft.com/office/infopath/2007/PartnerControls"/>
    <ds:schemaRef ds:uri="ae78f5d8-4590-4e11-8eac-a07ffddfdf53"/>
    <ds:schemaRef ds:uri="c2d19a46-b5d5-4eeb-99a7-9f44c4261634"/>
    <ds:schemaRef ds:uri="http://www.w3.org/XML/1998/namespace"/>
    <ds:schemaRef ds:uri="http://purl.org/dc/dcmitype/"/>
  </ds:schemaRefs>
</ds:datastoreItem>
</file>

<file path=customXml/itemProps3.xml><?xml version="1.0" encoding="utf-8"?>
<ds:datastoreItem xmlns:ds="http://schemas.openxmlformats.org/officeDocument/2006/customXml" ds:itemID="{EF27B2BB-2EDB-40FC-A7DF-7D4EC8BA93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ff7bef-3342-48d2-81c7-ff3bd42032f7"/>
    <ds:schemaRef ds:uri="ae78f5d8-4590-4e11-8eac-a07ffddfdf53"/>
    <ds:schemaRef ds:uri="c2d19a46-b5d5-4eeb-99a7-9f44c42616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321</TotalTime>
  <Words>683</Words>
  <Application>Microsoft Office PowerPoint</Application>
  <PresentationFormat>Custom</PresentationFormat>
  <Paragraphs>68</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Gaegu Bold</vt:lpstr>
      <vt:lpstr>Arial</vt:lpstr>
      <vt:lpstr>Arial Unicode MS</vt:lpstr>
      <vt:lpstr>Gaegu Light Bold</vt:lpstr>
      <vt:lpstr>Latha</vt:lpstr>
      <vt:lpstr>Iskoola Pota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 Stories</dc:title>
  <dc:creator>Salma Razick</dc:creator>
  <cp:lastModifiedBy>A.C.F. Nushrath</cp:lastModifiedBy>
  <cp:revision>189</cp:revision>
  <dcterms:created xsi:type="dcterms:W3CDTF">2006-08-16T00:00:00Z</dcterms:created>
  <dcterms:modified xsi:type="dcterms:W3CDTF">2023-10-23T10:31:19Z</dcterms:modified>
  <dc:identifier>DAFma8X8YmE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0x010100E09CBFA0818AF7428F76814091C48224</vt:lpwstr>
  </property>
  <property fmtid="{D5CDD505-2E9C-101B-9397-08002B2CF9AE}" pid="3" name="MediaServiceImageTags">
    <vt:lpwstr/>
  </property>
</Properties>
</file>